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607" r:id="rId3"/>
    <p:sldId id="946" r:id="rId5"/>
    <p:sldId id="1011" r:id="rId6"/>
    <p:sldId id="1017" r:id="rId7"/>
    <p:sldId id="1019" r:id="rId8"/>
    <p:sldId id="1021" r:id="rId9"/>
    <p:sldId id="1023" r:id="rId10"/>
    <p:sldId id="1015" r:id="rId11"/>
    <p:sldId id="1025" r:id="rId12"/>
    <p:sldId id="1027" r:id="rId13"/>
    <p:sldId id="1029" r:id="rId14"/>
    <p:sldId id="1031" r:id="rId15"/>
    <p:sldId id="1033" r:id="rId16"/>
    <p:sldId id="1035" r:id="rId17"/>
    <p:sldId id="1037" r:id="rId18"/>
    <p:sldId id="1039" r:id="rId19"/>
    <p:sldId id="1041" r:id="rId20"/>
    <p:sldId id="1043" r:id="rId21"/>
    <p:sldId id="1045" r:id="rId22"/>
    <p:sldId id="1047" r:id="rId23"/>
    <p:sldId id="1055" r:id="rId24"/>
    <p:sldId id="1051" r:id="rId25"/>
    <p:sldId id="1049" r:id="rId26"/>
    <p:sldId id="981" r:id="rId27"/>
  </p:sldIdLst>
  <p:sldSz cx="9144000" cy="5143500" type="screen16x9"/>
  <p:notesSz cx="6858000" cy="9144000"/>
  <p:custDataLst>
    <p:tags r:id="rId32"/>
  </p:custDataLst>
  <p:defaultTextStyle>
    <a:defPPr>
      <a:defRPr lang="zh-CN"/>
    </a:defPPr>
    <a:lvl1pPr marL="0" algn="l" defTabSz="913765" rtl="0" eaLnBrk="1" latinLnBrk="0" hangingPunct="1">
      <a:defRPr sz="1800" kern="1200">
        <a:solidFill>
          <a:schemeClr val="tx1"/>
        </a:solidFill>
        <a:latin typeface="+mn-lt"/>
        <a:ea typeface="+mn-ea"/>
        <a:cs typeface="+mn-cs"/>
      </a:defRPr>
    </a:lvl1pPr>
    <a:lvl2pPr marL="457200" algn="l" defTabSz="913765" rtl="0" eaLnBrk="1" latinLnBrk="0" hangingPunct="1">
      <a:defRPr sz="1800" kern="1200">
        <a:solidFill>
          <a:schemeClr val="tx1"/>
        </a:solidFill>
        <a:latin typeface="+mn-lt"/>
        <a:ea typeface="+mn-ea"/>
        <a:cs typeface="+mn-cs"/>
      </a:defRPr>
    </a:lvl2pPr>
    <a:lvl3pPr marL="914400" algn="l" defTabSz="913765" rtl="0" eaLnBrk="1" latinLnBrk="0" hangingPunct="1">
      <a:defRPr sz="1800" kern="1200">
        <a:solidFill>
          <a:schemeClr val="tx1"/>
        </a:solidFill>
        <a:latin typeface="+mn-lt"/>
        <a:ea typeface="+mn-ea"/>
        <a:cs typeface="+mn-cs"/>
      </a:defRPr>
    </a:lvl3pPr>
    <a:lvl4pPr marL="1371600" algn="l" defTabSz="913765" rtl="0" eaLnBrk="1" latinLnBrk="0" hangingPunct="1">
      <a:defRPr sz="1800" kern="1200">
        <a:solidFill>
          <a:schemeClr val="tx1"/>
        </a:solidFill>
        <a:latin typeface="+mn-lt"/>
        <a:ea typeface="+mn-ea"/>
        <a:cs typeface="+mn-cs"/>
      </a:defRPr>
    </a:lvl4pPr>
    <a:lvl5pPr marL="1828800" algn="l" defTabSz="913765" rtl="0" eaLnBrk="1" latinLnBrk="0" hangingPunct="1">
      <a:defRPr sz="1800" kern="1200">
        <a:solidFill>
          <a:schemeClr val="tx1"/>
        </a:solidFill>
        <a:latin typeface="+mn-lt"/>
        <a:ea typeface="+mn-ea"/>
        <a:cs typeface="+mn-cs"/>
      </a:defRPr>
    </a:lvl5pPr>
    <a:lvl6pPr marL="2286000" algn="l" defTabSz="913765" rtl="0" eaLnBrk="1" latinLnBrk="0" hangingPunct="1">
      <a:defRPr sz="1800" kern="1200">
        <a:solidFill>
          <a:schemeClr val="tx1"/>
        </a:solidFill>
        <a:latin typeface="+mn-lt"/>
        <a:ea typeface="+mn-ea"/>
        <a:cs typeface="+mn-cs"/>
      </a:defRPr>
    </a:lvl6pPr>
    <a:lvl7pPr marL="2742565" algn="l" defTabSz="913765" rtl="0" eaLnBrk="1" latinLnBrk="0" hangingPunct="1">
      <a:defRPr sz="1800" kern="1200">
        <a:solidFill>
          <a:schemeClr val="tx1"/>
        </a:solidFill>
        <a:latin typeface="+mn-lt"/>
        <a:ea typeface="+mn-ea"/>
        <a:cs typeface="+mn-cs"/>
      </a:defRPr>
    </a:lvl7pPr>
    <a:lvl8pPr marL="3199765" algn="l" defTabSz="913765" rtl="0" eaLnBrk="1" latinLnBrk="0" hangingPunct="1">
      <a:defRPr sz="1800" kern="1200">
        <a:solidFill>
          <a:schemeClr val="tx1"/>
        </a:solidFill>
        <a:latin typeface="+mn-lt"/>
        <a:ea typeface="+mn-ea"/>
        <a:cs typeface="+mn-cs"/>
      </a:defRPr>
    </a:lvl8pPr>
    <a:lvl9pPr marL="3656965" algn="l" defTabSz="913765"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5" name="作者"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68868"/>
    <a:srgbClr val="007F7F"/>
    <a:srgbClr val="5A7B32"/>
    <a:srgbClr val="76A945"/>
    <a:srgbClr val="2B9973"/>
    <a:srgbClr val="195943"/>
    <a:srgbClr val="1D684F"/>
    <a:srgbClr val="217759"/>
    <a:srgbClr val="95C36B"/>
    <a:srgbClr val="227A5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01" autoAdjust="0"/>
    <p:restoredTop sz="94660"/>
  </p:normalViewPr>
  <p:slideViewPr>
    <p:cSldViewPr>
      <p:cViewPr>
        <p:scale>
          <a:sx n="100" d="100"/>
          <a:sy n="100" d="100"/>
        </p:scale>
        <p:origin x="-492" y="-210"/>
      </p:cViewPr>
      <p:guideLst>
        <p:guide orient="horz" pos="1760"/>
        <p:guide pos="2766"/>
      </p:guideLst>
    </p:cSldViewPr>
  </p:slideViewPr>
  <p:notesTextViewPr>
    <p:cViewPr>
      <p:scale>
        <a:sx n="1" d="1"/>
        <a:sy n="1" d="1"/>
      </p:scale>
      <p:origin x="0" y="0"/>
    </p:cViewPr>
  </p:notesTextViewPr>
  <p:sorterViewPr>
    <p:cViewPr>
      <p:scale>
        <a:sx n="75" d="100"/>
        <a:sy n="75" d="100"/>
      </p:scale>
      <p:origin x="0" y="0"/>
    </p:cViewPr>
  </p:sorterViewPr>
  <p:notesViewPr>
    <p:cSldViewPr>
      <p:cViewPr varScale="1">
        <p:scale>
          <a:sx n="65" d="100"/>
          <a:sy n="65" d="100"/>
        </p:scale>
        <p:origin x="-3360" y="-96"/>
      </p:cViewPr>
      <p:guideLst>
        <p:guide orient="horz" pos="3128"/>
        <p:guide pos="2074"/>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2" Type="http://schemas.openxmlformats.org/officeDocument/2006/relationships/tags" Target="tags/tag149.xml"/><Relationship Id="rId31" Type="http://schemas.openxmlformats.org/officeDocument/2006/relationships/commentAuthors" Target="commentAuthors.xml"/><Relationship Id="rId30" Type="http://schemas.openxmlformats.org/officeDocument/2006/relationships/tableStyles" Target="tableStyles.xml"/><Relationship Id="rId3" Type="http://schemas.openxmlformats.org/officeDocument/2006/relationships/slide" Target="slides/slide1.xml"/><Relationship Id="rId29" Type="http://schemas.openxmlformats.org/officeDocument/2006/relationships/viewProps" Target="viewProps.xml"/><Relationship Id="rId28" Type="http://schemas.openxmlformats.org/officeDocument/2006/relationships/presProps" Target="presProps.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jpeg>
</file>

<file path=ppt/media/image15.pn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png>
</file>

<file path=ppt/media/image3.png>
</file>

<file path=ppt/media/image30.png>
</file>

<file path=ppt/media/image31.png>
</file>

<file path=ppt/media/image32.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82A5992-9D73-4015-9385-ABE035416B29}"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795A699-AB68-4A20-99FB-6F69DC266D45}"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3765" rtl="0" eaLnBrk="1" latinLnBrk="0" hangingPunct="1">
      <a:defRPr sz="1200" kern="1200">
        <a:solidFill>
          <a:schemeClr val="tx1"/>
        </a:solidFill>
        <a:latin typeface="+mn-lt"/>
        <a:ea typeface="+mn-ea"/>
        <a:cs typeface="+mn-cs"/>
      </a:defRPr>
    </a:lvl1pPr>
    <a:lvl2pPr marL="457200" algn="l" defTabSz="913765" rtl="0" eaLnBrk="1" latinLnBrk="0" hangingPunct="1">
      <a:defRPr sz="1200" kern="1200">
        <a:solidFill>
          <a:schemeClr val="tx1"/>
        </a:solidFill>
        <a:latin typeface="+mn-lt"/>
        <a:ea typeface="+mn-ea"/>
        <a:cs typeface="+mn-cs"/>
      </a:defRPr>
    </a:lvl2pPr>
    <a:lvl3pPr marL="914400" algn="l" defTabSz="913765" rtl="0" eaLnBrk="1" latinLnBrk="0" hangingPunct="1">
      <a:defRPr sz="1200" kern="1200">
        <a:solidFill>
          <a:schemeClr val="tx1"/>
        </a:solidFill>
        <a:latin typeface="+mn-lt"/>
        <a:ea typeface="+mn-ea"/>
        <a:cs typeface="+mn-cs"/>
      </a:defRPr>
    </a:lvl3pPr>
    <a:lvl4pPr marL="1371600" algn="l" defTabSz="913765" rtl="0" eaLnBrk="1" latinLnBrk="0" hangingPunct="1">
      <a:defRPr sz="1200" kern="1200">
        <a:solidFill>
          <a:schemeClr val="tx1"/>
        </a:solidFill>
        <a:latin typeface="+mn-lt"/>
        <a:ea typeface="+mn-ea"/>
        <a:cs typeface="+mn-cs"/>
      </a:defRPr>
    </a:lvl4pPr>
    <a:lvl5pPr marL="1828800" algn="l" defTabSz="913765" rtl="0" eaLnBrk="1" latinLnBrk="0" hangingPunct="1">
      <a:defRPr sz="1200" kern="1200">
        <a:solidFill>
          <a:schemeClr val="tx1"/>
        </a:solidFill>
        <a:latin typeface="+mn-lt"/>
        <a:ea typeface="+mn-ea"/>
        <a:cs typeface="+mn-cs"/>
      </a:defRPr>
    </a:lvl5pPr>
    <a:lvl6pPr marL="2286000" algn="l" defTabSz="913765" rtl="0" eaLnBrk="1" latinLnBrk="0" hangingPunct="1">
      <a:defRPr sz="1200" kern="1200">
        <a:solidFill>
          <a:schemeClr val="tx1"/>
        </a:solidFill>
        <a:latin typeface="+mn-lt"/>
        <a:ea typeface="+mn-ea"/>
        <a:cs typeface="+mn-cs"/>
      </a:defRPr>
    </a:lvl6pPr>
    <a:lvl7pPr marL="2742565" algn="l" defTabSz="913765" rtl="0" eaLnBrk="1" latinLnBrk="0" hangingPunct="1">
      <a:defRPr sz="1200" kern="1200">
        <a:solidFill>
          <a:schemeClr val="tx1"/>
        </a:solidFill>
        <a:latin typeface="+mn-lt"/>
        <a:ea typeface="+mn-ea"/>
        <a:cs typeface="+mn-cs"/>
      </a:defRPr>
    </a:lvl7pPr>
    <a:lvl8pPr marL="3199765" algn="l" defTabSz="913765" rtl="0" eaLnBrk="1" latinLnBrk="0" hangingPunct="1">
      <a:defRPr sz="1200" kern="1200">
        <a:solidFill>
          <a:schemeClr val="tx1"/>
        </a:solidFill>
        <a:latin typeface="+mn-lt"/>
        <a:ea typeface="+mn-ea"/>
        <a:cs typeface="+mn-cs"/>
      </a:defRPr>
    </a:lvl8pPr>
    <a:lvl9pPr marL="3656965" algn="l" defTabSz="913765"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幻灯片图像占位符 1"/>
          <p:cNvSpPr>
            <a:spLocks noGrp="1" noRot="1" noChangeAspect="1" noTextEdit="1"/>
          </p:cNvSpPr>
          <p:nvPr>
            <p:ph type="sldImg"/>
          </p:nvPr>
        </p:nvSpPr>
        <p:spPr bwMode="auto">
          <a:noFill/>
          <a:ln>
            <a:solidFill>
              <a:srgbClr val="000000"/>
            </a:solidFill>
            <a:miter lim="800000"/>
          </a:ln>
        </p:spPr>
      </p:sp>
      <p:sp>
        <p:nvSpPr>
          <p:cNvPr id="38915" name="备注占位符 2"/>
          <p:cNvSpPr>
            <a:spLocks noGrp="1"/>
          </p:cNvSpPr>
          <p:nvPr>
            <p:ph type="body" idx="1"/>
          </p:nvPr>
        </p:nvSpPr>
        <p:spPr bwMode="auto">
          <a:noFill/>
        </p:spPr>
        <p:txBody>
          <a:bodyPr wrap="square" numCol="1" anchor="t" anchorCtr="0" compatLnSpc="1"/>
          <a:lstStyle/>
          <a:p>
            <a:pPr eaLnBrk="1" hangingPunct="1">
              <a:spcBef>
                <a:spcPct val="0"/>
              </a:spcBef>
            </a:pPr>
            <a:endParaRPr lang="zh-CN" altLang="en-US"/>
          </a:p>
        </p:txBody>
      </p:sp>
      <p:sp>
        <p:nvSpPr>
          <p:cNvPr id="38916" name="灯片编号占位符 3"/>
          <p:cNvSpPr>
            <a:spLocks noGrp="1"/>
          </p:cNvSpPr>
          <p:nvPr>
            <p:ph type="sldNum" sz="quarter" idx="5"/>
          </p:nvPr>
        </p:nvSpPr>
        <p:spPr bwMode="auto">
          <a:noFill/>
          <a:ln>
            <a:miter lim="800000"/>
          </a:ln>
        </p:spPr>
        <p:txBody>
          <a:bodyPr/>
          <a:lstStyle/>
          <a:p>
            <a:fld id="{9295031C-36FB-4BFB-B547-5049AC3C4D20}" type="slidenum">
              <a:rPr lang="zh-CN" altLang="en-US"/>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74B7FA29-E3F8-4667-8A96-8EB7A1B77917}"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9" Type="http://schemas.openxmlformats.org/officeDocument/2006/relationships/image" Target="../media/image8.png"/><Relationship Id="rId8" Type="http://schemas.openxmlformats.org/officeDocument/2006/relationships/image" Target="../media/image7.png"/><Relationship Id="rId7" Type="http://schemas.openxmlformats.org/officeDocument/2006/relationships/image" Target="../media/image6.png"/><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4" Type="http://schemas.openxmlformats.org/officeDocument/2006/relationships/image" Target="../media/image13.png"/><Relationship Id="rId13" Type="http://schemas.openxmlformats.org/officeDocument/2006/relationships/image" Target="../media/image12.png"/><Relationship Id="rId12" Type="http://schemas.openxmlformats.org/officeDocument/2006/relationships/image" Target="../media/image11.png"/><Relationship Id="rId11" Type="http://schemas.openxmlformats.org/officeDocument/2006/relationships/image" Target="../media/image10.png"/><Relationship Id="rId10" Type="http://schemas.openxmlformats.org/officeDocument/2006/relationships/image" Target="../media/image9.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showMasterSp="0" userDrawn="1">
  <p:cSld name="1_标题幻灯片">
    <p:spTree>
      <p:nvGrpSpPr>
        <p:cNvPr id="1" name=""/>
        <p:cNvGrpSpPr/>
        <p:nvPr/>
      </p:nvGrpSpPr>
      <p:grpSpPr>
        <a:xfrm>
          <a:off x="0" y="0"/>
          <a:ext cx="0" cy="0"/>
          <a:chOff x="0" y="0"/>
          <a:chExt cx="0" cy="0"/>
        </a:xfrm>
      </p:grpSpPr>
      <p:pic>
        <p:nvPicPr>
          <p:cNvPr id="19" name="Picture 18" descr="PPECLOGO-eff2-1-3"/>
          <p:cNvPicPr>
            <a:picLocks noChangeAspect="1"/>
          </p:cNvPicPr>
          <p:nvPr userDrawn="1"/>
        </p:nvPicPr>
        <p:blipFill>
          <a:blip r:embed="rId2"/>
          <a:stretch>
            <a:fillRect/>
          </a:stretch>
        </p:blipFill>
        <p:spPr>
          <a:xfrm>
            <a:off x="7305442" y="2584847"/>
            <a:ext cx="211821" cy="177403"/>
          </a:xfrm>
          <a:prstGeom prst="rect">
            <a:avLst/>
          </a:prstGeom>
          <a:noFill/>
          <a:ln w="9525">
            <a:noFill/>
          </a:ln>
        </p:spPr>
      </p:pic>
      <p:pic>
        <p:nvPicPr>
          <p:cNvPr id="18" name="Picture 17" descr="PPECLOGO-eff2-1-3"/>
          <p:cNvPicPr>
            <a:picLocks noChangeAspect="1"/>
          </p:cNvPicPr>
          <p:nvPr userDrawn="1"/>
        </p:nvPicPr>
        <p:blipFill>
          <a:blip r:embed="rId2"/>
          <a:stretch>
            <a:fillRect/>
          </a:stretch>
        </p:blipFill>
        <p:spPr>
          <a:xfrm>
            <a:off x="6927021" y="2182416"/>
            <a:ext cx="270131" cy="226219"/>
          </a:xfrm>
          <a:prstGeom prst="rect">
            <a:avLst/>
          </a:prstGeom>
          <a:noFill/>
          <a:ln w="9525">
            <a:noFill/>
          </a:ln>
        </p:spPr>
      </p:pic>
      <p:pic>
        <p:nvPicPr>
          <p:cNvPr id="17" name="Picture 16" descr="PPECLOGO-eff2-1-4"/>
          <p:cNvPicPr>
            <a:picLocks noChangeAspect="1"/>
          </p:cNvPicPr>
          <p:nvPr userDrawn="1"/>
        </p:nvPicPr>
        <p:blipFill>
          <a:blip r:embed="rId3"/>
          <a:stretch>
            <a:fillRect/>
          </a:stretch>
        </p:blipFill>
        <p:spPr>
          <a:xfrm>
            <a:off x="6386758" y="2494360"/>
            <a:ext cx="527172" cy="439340"/>
          </a:xfrm>
          <a:prstGeom prst="rect">
            <a:avLst/>
          </a:prstGeom>
          <a:noFill/>
          <a:ln w="9525">
            <a:noFill/>
          </a:ln>
        </p:spPr>
      </p:pic>
      <p:pic>
        <p:nvPicPr>
          <p:cNvPr id="16" name="Picture 15" descr="PPECLOGO-eff2-1-3"/>
          <p:cNvPicPr>
            <a:picLocks noChangeAspect="1"/>
          </p:cNvPicPr>
          <p:nvPr userDrawn="1"/>
        </p:nvPicPr>
        <p:blipFill>
          <a:blip r:embed="rId2"/>
          <a:stretch>
            <a:fillRect/>
          </a:stretch>
        </p:blipFill>
        <p:spPr>
          <a:xfrm>
            <a:off x="2986913" y="2089547"/>
            <a:ext cx="327252" cy="273844"/>
          </a:xfrm>
          <a:prstGeom prst="rect">
            <a:avLst/>
          </a:prstGeom>
          <a:noFill/>
          <a:ln w="9525">
            <a:noFill/>
          </a:ln>
        </p:spPr>
      </p:pic>
      <p:pic>
        <p:nvPicPr>
          <p:cNvPr id="15" name="Picture 14" descr="PPECLOGO-eff2-1-2"/>
          <p:cNvPicPr>
            <a:picLocks noChangeAspect="1"/>
          </p:cNvPicPr>
          <p:nvPr userDrawn="1"/>
        </p:nvPicPr>
        <p:blipFill>
          <a:blip r:embed="rId4"/>
          <a:stretch>
            <a:fillRect/>
          </a:stretch>
        </p:blipFill>
        <p:spPr>
          <a:xfrm>
            <a:off x="1539867" y="2096691"/>
            <a:ext cx="1273306" cy="1071563"/>
          </a:xfrm>
          <a:prstGeom prst="rect">
            <a:avLst/>
          </a:prstGeom>
          <a:noFill/>
          <a:ln w="9525">
            <a:noFill/>
          </a:ln>
        </p:spPr>
      </p:pic>
      <p:pic>
        <p:nvPicPr>
          <p:cNvPr id="14" name="Picture 13" descr="PPECLOGO-eff-0-1"/>
          <p:cNvPicPr>
            <a:picLocks noChangeAspect="1"/>
          </p:cNvPicPr>
          <p:nvPr userDrawn="1"/>
        </p:nvPicPr>
        <p:blipFill>
          <a:blip r:embed="rId5"/>
          <a:stretch>
            <a:fillRect/>
          </a:stretch>
        </p:blipFill>
        <p:spPr>
          <a:xfrm>
            <a:off x="8438327" y="1774031"/>
            <a:ext cx="391511" cy="294085"/>
          </a:xfrm>
          <a:prstGeom prst="rect">
            <a:avLst/>
          </a:prstGeom>
          <a:noFill/>
          <a:ln w="9525">
            <a:noFill/>
          </a:ln>
        </p:spPr>
      </p:pic>
      <p:pic>
        <p:nvPicPr>
          <p:cNvPr id="13" name="Picture 12" descr="PPECLOGO-eff-0-1"/>
          <p:cNvPicPr>
            <a:picLocks noChangeAspect="1"/>
          </p:cNvPicPr>
          <p:nvPr userDrawn="1"/>
        </p:nvPicPr>
        <p:blipFill>
          <a:blip r:embed="rId5"/>
          <a:stretch>
            <a:fillRect/>
          </a:stretch>
        </p:blipFill>
        <p:spPr>
          <a:xfrm>
            <a:off x="5954786" y="2718197"/>
            <a:ext cx="391512" cy="295275"/>
          </a:xfrm>
          <a:prstGeom prst="rect">
            <a:avLst/>
          </a:prstGeom>
          <a:noFill/>
          <a:ln w="9525">
            <a:noFill/>
          </a:ln>
        </p:spPr>
      </p:pic>
      <p:pic>
        <p:nvPicPr>
          <p:cNvPr id="12" name="Picture 11" descr="PPECLOGO-eff-5-4"/>
          <p:cNvPicPr>
            <a:picLocks noChangeAspect="1"/>
          </p:cNvPicPr>
          <p:nvPr userDrawn="1"/>
        </p:nvPicPr>
        <p:blipFill>
          <a:blip r:embed="rId6"/>
          <a:stretch>
            <a:fillRect/>
          </a:stretch>
        </p:blipFill>
        <p:spPr>
          <a:xfrm>
            <a:off x="7411352" y="2044304"/>
            <a:ext cx="837764" cy="638175"/>
          </a:xfrm>
          <a:prstGeom prst="rect">
            <a:avLst/>
          </a:prstGeom>
          <a:noFill/>
          <a:ln w="9525">
            <a:noFill/>
          </a:ln>
        </p:spPr>
      </p:pic>
      <p:pic>
        <p:nvPicPr>
          <p:cNvPr id="11" name="Picture 10" descr="PPECLOGO-eff-5-2"/>
          <p:cNvPicPr>
            <a:picLocks noChangeAspect="1"/>
          </p:cNvPicPr>
          <p:nvPr userDrawn="1"/>
        </p:nvPicPr>
        <p:blipFill>
          <a:blip r:embed="rId7"/>
          <a:stretch>
            <a:fillRect/>
          </a:stretch>
        </p:blipFill>
        <p:spPr>
          <a:xfrm>
            <a:off x="4012698" y="2584847"/>
            <a:ext cx="1375646" cy="1076325"/>
          </a:xfrm>
          <a:prstGeom prst="rect">
            <a:avLst/>
          </a:prstGeom>
          <a:noFill/>
          <a:ln w="9525">
            <a:noFill/>
          </a:ln>
        </p:spPr>
      </p:pic>
      <p:pic>
        <p:nvPicPr>
          <p:cNvPr id="10" name="Picture 9" descr="PPECLOGO-eff-5-4"/>
          <p:cNvPicPr>
            <a:picLocks noChangeAspect="1"/>
          </p:cNvPicPr>
          <p:nvPr userDrawn="1"/>
        </p:nvPicPr>
        <p:blipFill>
          <a:blip r:embed="rId8"/>
          <a:stretch>
            <a:fillRect/>
          </a:stretch>
        </p:blipFill>
        <p:spPr>
          <a:xfrm>
            <a:off x="2445461" y="2405063"/>
            <a:ext cx="1107894" cy="842963"/>
          </a:xfrm>
          <a:prstGeom prst="rect">
            <a:avLst/>
          </a:prstGeom>
          <a:noFill/>
          <a:ln w="9525">
            <a:noFill/>
          </a:ln>
        </p:spPr>
      </p:pic>
      <p:pic>
        <p:nvPicPr>
          <p:cNvPr id="9" name="Picture 8" descr="PPECLOGO-eff-0-2"/>
          <p:cNvPicPr>
            <a:picLocks noChangeAspect="1"/>
          </p:cNvPicPr>
          <p:nvPr userDrawn="1"/>
        </p:nvPicPr>
        <p:blipFill>
          <a:blip r:embed="rId9"/>
          <a:stretch>
            <a:fillRect/>
          </a:stretch>
        </p:blipFill>
        <p:spPr>
          <a:xfrm>
            <a:off x="3956768" y="1931194"/>
            <a:ext cx="736613" cy="563166"/>
          </a:xfrm>
          <a:prstGeom prst="rect">
            <a:avLst/>
          </a:prstGeom>
          <a:noFill/>
          <a:ln w="9525">
            <a:noFill/>
          </a:ln>
        </p:spPr>
      </p:pic>
      <p:pic>
        <p:nvPicPr>
          <p:cNvPr id="8" name="Picture 6" descr="PPECLOGO-eff-0-1"/>
          <p:cNvPicPr>
            <a:picLocks noChangeAspect="1"/>
          </p:cNvPicPr>
          <p:nvPr userDrawn="1"/>
        </p:nvPicPr>
        <p:blipFill>
          <a:blip r:embed="rId10"/>
          <a:stretch>
            <a:fillRect/>
          </a:stretch>
        </p:blipFill>
        <p:spPr>
          <a:xfrm>
            <a:off x="5529955" y="2177654"/>
            <a:ext cx="301071" cy="227409"/>
          </a:xfrm>
          <a:prstGeom prst="rect">
            <a:avLst/>
          </a:prstGeom>
          <a:noFill/>
          <a:ln w="9525">
            <a:noFill/>
          </a:ln>
        </p:spPr>
      </p:pic>
      <p:pic>
        <p:nvPicPr>
          <p:cNvPr id="7" name="Picture 5" descr="PPECLOGO-eff-0-1"/>
          <p:cNvPicPr>
            <a:picLocks noChangeAspect="1"/>
          </p:cNvPicPr>
          <p:nvPr userDrawn="1"/>
        </p:nvPicPr>
        <p:blipFill>
          <a:blip r:embed="rId11"/>
          <a:stretch>
            <a:fillRect/>
          </a:stretch>
        </p:blipFill>
        <p:spPr>
          <a:xfrm>
            <a:off x="3348675" y="2827735"/>
            <a:ext cx="393892" cy="297656"/>
          </a:xfrm>
          <a:prstGeom prst="rect">
            <a:avLst/>
          </a:prstGeom>
          <a:noFill/>
          <a:ln w="9525">
            <a:noFill/>
          </a:ln>
        </p:spPr>
      </p:pic>
      <p:pic>
        <p:nvPicPr>
          <p:cNvPr id="6" name="Picture 4" descr="PPECLOGO-eff-0-3"/>
          <p:cNvPicPr>
            <a:picLocks noChangeAspect="1"/>
          </p:cNvPicPr>
          <p:nvPr userDrawn="1"/>
        </p:nvPicPr>
        <p:blipFill>
          <a:blip r:embed="rId12"/>
          <a:stretch>
            <a:fillRect/>
          </a:stretch>
        </p:blipFill>
        <p:spPr>
          <a:xfrm>
            <a:off x="779454" y="1085850"/>
            <a:ext cx="2259820" cy="1782366"/>
          </a:xfrm>
          <a:prstGeom prst="rect">
            <a:avLst/>
          </a:prstGeom>
          <a:noFill/>
          <a:ln w="9525">
            <a:noFill/>
          </a:ln>
        </p:spPr>
      </p:pic>
      <p:pic>
        <p:nvPicPr>
          <p:cNvPr id="5" name="Picture 3" descr="PPECLOGO-eff-0-2"/>
          <p:cNvPicPr>
            <a:picLocks noChangeAspect="1"/>
          </p:cNvPicPr>
          <p:nvPr userDrawn="1"/>
        </p:nvPicPr>
        <p:blipFill>
          <a:blip r:embed="rId13"/>
          <a:stretch>
            <a:fillRect/>
          </a:stretch>
        </p:blipFill>
        <p:spPr>
          <a:xfrm>
            <a:off x="6320118" y="2068116"/>
            <a:ext cx="822293" cy="629840"/>
          </a:xfrm>
          <a:prstGeom prst="rect">
            <a:avLst/>
          </a:prstGeom>
          <a:noFill/>
          <a:ln w="9525">
            <a:noFill/>
          </a:ln>
        </p:spPr>
      </p:pic>
      <p:pic>
        <p:nvPicPr>
          <p:cNvPr id="4" name="Picture 2" descr="PPECLOGO-eff-0-1"/>
          <p:cNvPicPr>
            <a:picLocks noChangeAspect="1"/>
          </p:cNvPicPr>
          <p:nvPr userDrawn="1"/>
        </p:nvPicPr>
        <p:blipFill>
          <a:blip r:embed="rId14"/>
          <a:stretch>
            <a:fillRect/>
          </a:stretch>
        </p:blipFill>
        <p:spPr>
          <a:xfrm>
            <a:off x="3109484" y="2164556"/>
            <a:ext cx="794923" cy="600075"/>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par>
                                <p:cTn id="11" presetID="10" presetClass="entr" presetSubtype="0"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par>
                                <p:cTn id="14" presetID="10" presetClass="entr" presetSubtype="0" fill="hold" nodeType="with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500"/>
                                        <p:tgtEl>
                                          <p:spTgt spid="4"/>
                                        </p:tgtEl>
                                      </p:cBhvr>
                                    </p:animEffect>
                                  </p:childTnLst>
                                </p:cTn>
                              </p:par>
                              <p:par>
                                <p:cTn id="17" presetID="10" presetClass="entr" presetSubtype="0" fill="hold" nodeType="with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par>
                                <p:cTn id="20" presetID="10" presetClass="entr" presetSubtype="0" fill="hold" nodeType="with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500"/>
                                        <p:tgtEl>
                                          <p:spTgt spid="11"/>
                                        </p:tgtEl>
                                      </p:cBhvr>
                                    </p:animEffect>
                                  </p:childTnLst>
                                </p:cTn>
                              </p:par>
                              <p:par>
                                <p:cTn id="23" presetID="10" presetClass="entr" presetSubtype="0" fill="hold" nodeType="with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par>
                                <p:cTn id="26" presetID="10" presetClass="entr" presetSubtype="0" fill="hold" nodeType="withEffect">
                                  <p:stCondLst>
                                    <p:cond delay="0"/>
                                  </p:stCondLst>
                                  <p:childTnLst>
                                    <p:set>
                                      <p:cBhvr>
                                        <p:cTn id="27" dur="1" fill="hold">
                                          <p:stCondLst>
                                            <p:cond delay="0"/>
                                          </p:stCondLst>
                                        </p:cTn>
                                        <p:tgtEl>
                                          <p:spTgt spid="5"/>
                                        </p:tgtEl>
                                        <p:attrNameLst>
                                          <p:attrName>style.visibility</p:attrName>
                                        </p:attrNameLst>
                                      </p:cBhvr>
                                      <p:to>
                                        <p:strVal val="visible"/>
                                      </p:to>
                                    </p:set>
                                    <p:animEffect transition="in" filter="fade">
                                      <p:cBhvr>
                                        <p:cTn id="28" dur="500"/>
                                        <p:tgtEl>
                                          <p:spTgt spid="5"/>
                                        </p:tgtEl>
                                      </p:cBhvr>
                                    </p:animEffect>
                                  </p:childTnLst>
                                </p:cTn>
                              </p:par>
                              <p:par>
                                <p:cTn id="29" presetID="10" presetClass="entr" presetSubtype="0" fill="hold" nodeType="withEffect">
                                  <p:stCondLst>
                                    <p:cond delay="0"/>
                                  </p:stCondLst>
                                  <p:childTnLst>
                                    <p:set>
                                      <p:cBhvr>
                                        <p:cTn id="30" dur="1" fill="hold">
                                          <p:stCondLst>
                                            <p:cond delay="0"/>
                                          </p:stCondLst>
                                        </p:cTn>
                                        <p:tgtEl>
                                          <p:spTgt spid="12"/>
                                        </p:tgtEl>
                                        <p:attrNameLst>
                                          <p:attrName>style.visibility</p:attrName>
                                        </p:attrNameLst>
                                      </p:cBhvr>
                                      <p:to>
                                        <p:strVal val="visible"/>
                                      </p:to>
                                    </p:set>
                                    <p:animEffect transition="in" filter="fade">
                                      <p:cBhvr>
                                        <p:cTn id="31" dur="500"/>
                                        <p:tgtEl>
                                          <p:spTgt spid="12"/>
                                        </p:tgtEl>
                                      </p:cBhvr>
                                    </p:animEffect>
                                  </p:childTnLst>
                                </p:cTn>
                              </p:par>
                              <p:par>
                                <p:cTn id="32" presetID="10" presetClass="entr" presetSubtype="0" fill="hold" nodeType="withEffect">
                                  <p:stCondLst>
                                    <p:cond delay="0"/>
                                  </p:stCondLst>
                                  <p:childTnLst>
                                    <p:set>
                                      <p:cBhvr>
                                        <p:cTn id="33" dur="1" fill="hold">
                                          <p:stCondLst>
                                            <p:cond delay="0"/>
                                          </p:stCondLst>
                                        </p:cTn>
                                        <p:tgtEl>
                                          <p:spTgt spid="8"/>
                                        </p:tgtEl>
                                        <p:attrNameLst>
                                          <p:attrName>style.visibility</p:attrName>
                                        </p:attrNameLst>
                                      </p:cBhvr>
                                      <p:to>
                                        <p:strVal val="visible"/>
                                      </p:to>
                                    </p:set>
                                    <p:animEffect transition="in" filter="fade">
                                      <p:cBhvr>
                                        <p:cTn id="34" dur="500"/>
                                        <p:tgtEl>
                                          <p:spTgt spid="8"/>
                                        </p:tgtEl>
                                      </p:cBhvr>
                                    </p:animEffect>
                                  </p:childTnLst>
                                </p:cTn>
                              </p:par>
                              <p:par>
                                <p:cTn id="35" presetID="10" presetClass="entr" presetSubtype="0" fill="hold" nodeType="withEffect">
                                  <p:stCondLst>
                                    <p:cond delay="0"/>
                                  </p:stCondLst>
                                  <p:childTnLst>
                                    <p:set>
                                      <p:cBhvr>
                                        <p:cTn id="36" dur="1" fill="hold">
                                          <p:stCondLst>
                                            <p:cond delay="0"/>
                                          </p:stCondLst>
                                        </p:cTn>
                                        <p:tgtEl>
                                          <p:spTgt spid="14"/>
                                        </p:tgtEl>
                                        <p:attrNameLst>
                                          <p:attrName>style.visibility</p:attrName>
                                        </p:attrNameLst>
                                      </p:cBhvr>
                                      <p:to>
                                        <p:strVal val="visible"/>
                                      </p:to>
                                    </p:set>
                                    <p:animEffect transition="in" filter="fade">
                                      <p:cBhvr>
                                        <p:cTn id="37" dur="500"/>
                                        <p:tgtEl>
                                          <p:spTgt spid="14"/>
                                        </p:tgtEl>
                                      </p:cBhvr>
                                    </p:animEffect>
                                  </p:childTnLst>
                                </p:cTn>
                              </p:par>
                              <p:par>
                                <p:cTn id="38" presetID="35" presetClass="path" presetSubtype="0" fill="hold" nodeType="withEffect">
                                  <p:stCondLst>
                                    <p:cond delay="0"/>
                                  </p:stCondLst>
                                  <p:childTnLst>
                                    <p:animMotion origin="layout" path="M 0 0  L -0.25 0  E" pathEditMode="relative" rAng="0" ptsTypes="">
                                      <p:cBhvr>
                                        <p:cTn id="39" dur="3000" fill="hold"/>
                                        <p:tgtEl>
                                          <p:spTgt spid="12"/>
                                        </p:tgtEl>
                                        <p:attrNameLst>
                                          <p:attrName>ppt_x</p:attrName>
                                          <p:attrName>ppt_y</p:attrName>
                                        </p:attrNameLst>
                                      </p:cBhvr>
                                      <p:rCtr x="0" y="0"/>
                                    </p:animMotion>
                                  </p:childTnLst>
                                </p:cTn>
                              </p:par>
                              <p:par>
                                <p:cTn id="40" presetID="35" presetClass="path" presetSubtype="0" fill="hold" nodeType="withEffect">
                                  <p:stCondLst>
                                    <p:cond delay="0"/>
                                  </p:stCondLst>
                                  <p:childTnLst>
                                    <p:animMotion origin="layout" path="M 4.16667E-6 3.33333E-6 L -0.31632 3.33333E-6 " pathEditMode="relative" rAng="0" ptsTypes="AA">
                                      <p:cBhvr>
                                        <p:cTn id="41" dur="3000" fill="hold"/>
                                        <p:tgtEl>
                                          <p:spTgt spid="5"/>
                                        </p:tgtEl>
                                        <p:attrNameLst>
                                          <p:attrName>ppt_x</p:attrName>
                                          <p:attrName>ppt_y</p:attrName>
                                        </p:attrNameLst>
                                      </p:cBhvr>
                                      <p:rCtr x="-15800" y="0"/>
                                    </p:animMotion>
                                  </p:childTnLst>
                                </p:cTn>
                              </p:par>
                              <p:par>
                                <p:cTn id="42" presetID="35" presetClass="path" presetSubtype="0" fill="hold" nodeType="withEffect">
                                  <p:stCondLst>
                                    <p:cond delay="0"/>
                                  </p:stCondLst>
                                  <p:childTnLst>
                                    <p:animMotion origin="layout" path="M 0.00504 -1.85185E-6 L -0.46684 -1.85185E-6 " pathEditMode="relative" rAng="0" ptsTypes="AA">
                                      <p:cBhvr>
                                        <p:cTn id="43" dur="3000" fill="hold"/>
                                        <p:tgtEl>
                                          <p:spTgt spid="8"/>
                                        </p:tgtEl>
                                        <p:attrNameLst>
                                          <p:attrName>ppt_x</p:attrName>
                                          <p:attrName>ppt_y</p:attrName>
                                        </p:attrNameLst>
                                      </p:cBhvr>
                                      <p:rCtr x="-23600" y="0"/>
                                    </p:animMotion>
                                  </p:childTnLst>
                                </p:cTn>
                              </p:par>
                              <p:par>
                                <p:cTn id="44" presetID="35" presetClass="path" presetSubtype="0" fill="hold" nodeType="withEffect">
                                  <p:stCondLst>
                                    <p:cond delay="0"/>
                                  </p:stCondLst>
                                  <p:childTnLst>
                                    <p:animMotion origin="layout" path="M -3.05556E-6 1.11111E-6 L -0.19531 1.11111E-6 " pathEditMode="relative" rAng="0" ptsTypes="AA">
                                      <p:cBhvr>
                                        <p:cTn id="45" dur="3000" fill="hold"/>
                                        <p:tgtEl>
                                          <p:spTgt spid="9"/>
                                        </p:tgtEl>
                                        <p:attrNameLst>
                                          <p:attrName>ppt_x</p:attrName>
                                          <p:attrName>ppt_y</p:attrName>
                                        </p:attrNameLst>
                                      </p:cBhvr>
                                      <p:rCtr x="-9800" y="0"/>
                                    </p:animMotion>
                                  </p:childTnLst>
                                </p:cTn>
                              </p:par>
                              <p:par>
                                <p:cTn id="46" presetID="35" presetClass="path" presetSubtype="0" fill="hold" nodeType="withEffect">
                                  <p:stCondLst>
                                    <p:cond delay="0"/>
                                  </p:stCondLst>
                                  <p:childTnLst>
                                    <p:animMotion origin="layout" path="M 5.55556E-7 2.59259E-6 L -0.43594 2.59259E-6 " pathEditMode="relative" rAng="0" ptsTypes="AA">
                                      <p:cBhvr>
                                        <p:cTn id="47" dur="3000" fill="hold"/>
                                        <p:tgtEl>
                                          <p:spTgt spid="7"/>
                                        </p:tgtEl>
                                        <p:attrNameLst>
                                          <p:attrName>ppt_x</p:attrName>
                                          <p:attrName>ppt_y</p:attrName>
                                        </p:attrNameLst>
                                      </p:cBhvr>
                                      <p:rCtr x="-21800" y="0"/>
                                    </p:animMotion>
                                  </p:childTnLst>
                                </p:cTn>
                              </p:par>
                              <p:par>
                                <p:cTn id="48" presetID="35" presetClass="path" presetSubtype="0" fill="hold" nodeType="withEffect">
                                  <p:stCondLst>
                                    <p:cond delay="0"/>
                                  </p:stCondLst>
                                  <p:childTnLst>
                                    <p:animMotion origin="layout" path="M 3.05556E-6 -1.85185E-6 L -0.33577 -1.85185E-6 " pathEditMode="relative" rAng="0" ptsTypes="AA">
                                      <p:cBhvr>
                                        <p:cTn id="49" dur="3000" fill="hold"/>
                                        <p:tgtEl>
                                          <p:spTgt spid="4"/>
                                        </p:tgtEl>
                                        <p:attrNameLst>
                                          <p:attrName>ppt_x</p:attrName>
                                          <p:attrName>ppt_y</p:attrName>
                                        </p:attrNameLst>
                                      </p:cBhvr>
                                      <p:rCtr x="-16800" y="0"/>
                                    </p:animMotion>
                                  </p:childTnLst>
                                </p:cTn>
                              </p:par>
                              <p:par>
                                <p:cTn id="50" presetID="35" presetClass="path" presetSubtype="0" fill="hold" nodeType="withEffect">
                                  <p:stCondLst>
                                    <p:cond delay="0"/>
                                  </p:stCondLst>
                                  <p:childTnLst>
                                    <p:animMotion origin="layout" path="M 1.66667E-6 -1.85185E-6 L -0.57188 -1.85185E-6 " pathEditMode="relative" rAng="0" ptsTypes="AA">
                                      <p:cBhvr>
                                        <p:cTn id="51" dur="3000" fill="hold"/>
                                        <p:tgtEl>
                                          <p:spTgt spid="13"/>
                                        </p:tgtEl>
                                        <p:attrNameLst>
                                          <p:attrName>ppt_x</p:attrName>
                                          <p:attrName>ppt_y</p:attrName>
                                        </p:attrNameLst>
                                      </p:cBhvr>
                                      <p:rCtr x="-28600" y="0"/>
                                    </p:animMotion>
                                  </p:childTnLst>
                                </p:cTn>
                              </p:par>
                              <p:par>
                                <p:cTn id="52" presetID="35" presetClass="path" presetSubtype="0" fill="hold" nodeType="withEffect">
                                  <p:stCondLst>
                                    <p:cond delay="0"/>
                                  </p:stCondLst>
                                  <p:childTnLst>
                                    <p:animMotion origin="layout" path="M 1.66667E-6 -1.85185E-6 L -0.57188 -1.85185E-6 " pathEditMode="relative" rAng="0" ptsTypes="AA">
                                      <p:cBhvr>
                                        <p:cTn id="53" dur="3000" fill="hold"/>
                                        <p:tgtEl>
                                          <p:spTgt spid="14"/>
                                        </p:tgtEl>
                                        <p:attrNameLst>
                                          <p:attrName>ppt_x</p:attrName>
                                          <p:attrName>ppt_y</p:attrName>
                                        </p:attrNameLst>
                                      </p:cBhvr>
                                      <p:rCtr x="-28600" y="0"/>
                                    </p:animMotion>
                                  </p:childTnLst>
                                </p:cTn>
                              </p:par>
                              <p:par>
                                <p:cTn id="54" presetID="63" presetClass="path" presetSubtype="0" fill="hold" nodeType="withEffect">
                                  <p:stCondLst>
                                    <p:cond delay="0"/>
                                  </p:stCondLst>
                                  <p:childTnLst>
                                    <p:animMotion origin="layout" path="M 5.55556E-7 2.59259E-6 L 0.43906 2.59259E-6 " pathEditMode="relative" rAng="0" ptsTypes="AA">
                                      <p:cBhvr>
                                        <p:cTn id="55" dur="3000" fill="hold"/>
                                        <p:tgtEl>
                                          <p:spTgt spid="11"/>
                                        </p:tgtEl>
                                        <p:attrNameLst>
                                          <p:attrName>ppt_x</p:attrName>
                                          <p:attrName>ppt_y</p:attrName>
                                        </p:attrNameLst>
                                      </p:cBhvr>
                                      <p:rCtr x="21900" y="0"/>
                                    </p:animMotion>
                                  </p:childTnLst>
                                </p:cTn>
                              </p:par>
                              <p:par>
                                <p:cTn id="56" presetID="63" presetClass="path" presetSubtype="0" fill="hold" nodeType="withEffect">
                                  <p:stCondLst>
                                    <p:cond delay="0"/>
                                  </p:stCondLst>
                                  <p:childTnLst>
                                    <p:animMotion origin="layout" path="M -1.38889E-6 2.96296E-6 L 0.62813 2.96296E-6 " pathEditMode="relative" rAng="0" ptsTypes="AA">
                                      <p:cBhvr>
                                        <p:cTn id="57" dur="3000" fill="hold"/>
                                        <p:tgtEl>
                                          <p:spTgt spid="10"/>
                                        </p:tgtEl>
                                        <p:attrNameLst>
                                          <p:attrName>ppt_x</p:attrName>
                                          <p:attrName>ppt_y</p:attrName>
                                        </p:attrNameLst>
                                      </p:cBhvr>
                                      <p:rCtr x="31400" y="0"/>
                                    </p:animMotion>
                                  </p:childTnLst>
                                </p:cTn>
                              </p:par>
                              <p:par>
                                <p:cTn id="58" presetID="63" presetClass="path" presetSubtype="0" fill="hold" nodeType="withEffect">
                                  <p:stCondLst>
                                    <p:cond delay="0"/>
                                  </p:stCondLst>
                                  <p:childTnLst>
                                    <p:animMotion origin="layout" path="M 2.77778E-6 -2.96296E-6 L 0.42465 -2.96296E-6 " pathEditMode="relative" rAng="0" ptsTypes="AA">
                                      <p:cBhvr>
                                        <p:cTn id="59" dur="3000" fill="hold"/>
                                        <p:tgtEl>
                                          <p:spTgt spid="6"/>
                                        </p:tgtEl>
                                        <p:attrNameLst>
                                          <p:attrName>ppt_x</p:attrName>
                                          <p:attrName>ppt_y</p:attrName>
                                        </p:attrNameLst>
                                      </p:cBhvr>
                                      <p:rCtr x="21200" y="0"/>
                                    </p:animMotion>
                                  </p:childTnLst>
                                </p:cTn>
                              </p:par>
                              <p:par>
                                <p:cTn id="60" presetID="10" presetClass="exit" presetSubtype="0" fill="hold" nodeType="withEffect">
                                  <p:stCondLst>
                                    <p:cond delay="2500"/>
                                  </p:stCondLst>
                                  <p:childTnLst>
                                    <p:animEffect transition="out" filter="fade">
                                      <p:cBhvr>
                                        <p:cTn id="61" dur="500"/>
                                        <p:tgtEl>
                                          <p:spTgt spid="10"/>
                                        </p:tgtEl>
                                      </p:cBhvr>
                                    </p:animEffect>
                                    <p:set>
                                      <p:cBhvr>
                                        <p:cTn id="62" dur="1" fill="hold">
                                          <p:stCondLst>
                                            <p:cond delay="499"/>
                                          </p:stCondLst>
                                        </p:cTn>
                                        <p:tgtEl>
                                          <p:spTgt spid="10"/>
                                        </p:tgtEl>
                                        <p:attrNameLst>
                                          <p:attrName>style.visibility</p:attrName>
                                        </p:attrNameLst>
                                      </p:cBhvr>
                                      <p:to>
                                        <p:strVal val="hidden"/>
                                      </p:to>
                                    </p:set>
                                  </p:childTnLst>
                                </p:cTn>
                              </p:par>
                              <p:par>
                                <p:cTn id="63" presetID="10" presetClass="exit" presetSubtype="0" fill="hold" nodeType="withEffect">
                                  <p:stCondLst>
                                    <p:cond delay="2500"/>
                                  </p:stCondLst>
                                  <p:childTnLst>
                                    <p:animEffect transition="out" filter="fade">
                                      <p:cBhvr>
                                        <p:cTn id="64" dur="500"/>
                                        <p:tgtEl>
                                          <p:spTgt spid="11"/>
                                        </p:tgtEl>
                                      </p:cBhvr>
                                    </p:animEffect>
                                    <p:set>
                                      <p:cBhvr>
                                        <p:cTn id="65" dur="1" fill="hold">
                                          <p:stCondLst>
                                            <p:cond delay="499"/>
                                          </p:stCondLst>
                                        </p:cTn>
                                        <p:tgtEl>
                                          <p:spTgt spid="11"/>
                                        </p:tgtEl>
                                        <p:attrNameLst>
                                          <p:attrName>style.visibility</p:attrName>
                                        </p:attrNameLst>
                                      </p:cBhvr>
                                      <p:to>
                                        <p:strVal val="hidden"/>
                                      </p:to>
                                    </p:set>
                                  </p:childTnLst>
                                </p:cTn>
                              </p:par>
                              <p:par>
                                <p:cTn id="66" presetID="10" presetClass="exit" presetSubtype="0" fill="hold" nodeType="withEffect">
                                  <p:stCondLst>
                                    <p:cond delay="2500"/>
                                  </p:stCondLst>
                                  <p:childTnLst>
                                    <p:animEffect transition="out" filter="fade">
                                      <p:cBhvr>
                                        <p:cTn id="67" dur="500"/>
                                        <p:tgtEl>
                                          <p:spTgt spid="13"/>
                                        </p:tgtEl>
                                      </p:cBhvr>
                                    </p:animEffect>
                                    <p:set>
                                      <p:cBhvr>
                                        <p:cTn id="68" dur="1" fill="hold">
                                          <p:stCondLst>
                                            <p:cond delay="499"/>
                                          </p:stCondLst>
                                        </p:cTn>
                                        <p:tgtEl>
                                          <p:spTgt spid="13"/>
                                        </p:tgtEl>
                                        <p:attrNameLst>
                                          <p:attrName>style.visibility</p:attrName>
                                        </p:attrNameLst>
                                      </p:cBhvr>
                                      <p:to>
                                        <p:strVal val="hidden"/>
                                      </p:to>
                                    </p:set>
                                  </p:childTnLst>
                                </p:cTn>
                              </p:par>
                              <p:par>
                                <p:cTn id="69" presetID="10" presetClass="exit" presetSubtype="0" fill="hold" nodeType="withEffect">
                                  <p:stCondLst>
                                    <p:cond delay="2500"/>
                                  </p:stCondLst>
                                  <p:childTnLst>
                                    <p:animEffect transition="out" filter="fade">
                                      <p:cBhvr>
                                        <p:cTn id="70" dur="500"/>
                                        <p:tgtEl>
                                          <p:spTgt spid="7"/>
                                        </p:tgtEl>
                                      </p:cBhvr>
                                    </p:animEffect>
                                    <p:set>
                                      <p:cBhvr>
                                        <p:cTn id="71" dur="1" fill="hold">
                                          <p:stCondLst>
                                            <p:cond delay="499"/>
                                          </p:stCondLst>
                                        </p:cTn>
                                        <p:tgtEl>
                                          <p:spTgt spid="7"/>
                                        </p:tgtEl>
                                        <p:attrNameLst>
                                          <p:attrName>style.visibility</p:attrName>
                                        </p:attrNameLst>
                                      </p:cBhvr>
                                      <p:to>
                                        <p:strVal val="hidden"/>
                                      </p:to>
                                    </p:set>
                                  </p:childTnLst>
                                </p:cTn>
                              </p:par>
                              <p:par>
                                <p:cTn id="72" presetID="10" presetClass="exit" presetSubtype="0" fill="hold" nodeType="withEffect">
                                  <p:stCondLst>
                                    <p:cond delay="2500"/>
                                  </p:stCondLst>
                                  <p:childTnLst>
                                    <p:animEffect transition="out" filter="fade">
                                      <p:cBhvr>
                                        <p:cTn id="73" dur="500"/>
                                        <p:tgtEl>
                                          <p:spTgt spid="9"/>
                                        </p:tgtEl>
                                      </p:cBhvr>
                                    </p:animEffect>
                                    <p:set>
                                      <p:cBhvr>
                                        <p:cTn id="74" dur="1" fill="hold">
                                          <p:stCondLst>
                                            <p:cond delay="499"/>
                                          </p:stCondLst>
                                        </p:cTn>
                                        <p:tgtEl>
                                          <p:spTgt spid="9"/>
                                        </p:tgtEl>
                                        <p:attrNameLst>
                                          <p:attrName>style.visibility</p:attrName>
                                        </p:attrNameLst>
                                      </p:cBhvr>
                                      <p:to>
                                        <p:strVal val="hidden"/>
                                      </p:to>
                                    </p:set>
                                  </p:childTnLst>
                                </p:cTn>
                              </p:par>
                              <p:par>
                                <p:cTn id="75" presetID="10" presetClass="exit" presetSubtype="0" fill="hold" nodeType="withEffect">
                                  <p:stCondLst>
                                    <p:cond delay="2500"/>
                                  </p:stCondLst>
                                  <p:childTnLst>
                                    <p:animEffect transition="out" filter="fade">
                                      <p:cBhvr>
                                        <p:cTn id="76" dur="500"/>
                                        <p:tgtEl>
                                          <p:spTgt spid="5"/>
                                        </p:tgtEl>
                                      </p:cBhvr>
                                    </p:animEffect>
                                    <p:set>
                                      <p:cBhvr>
                                        <p:cTn id="77" dur="1" fill="hold">
                                          <p:stCondLst>
                                            <p:cond delay="499"/>
                                          </p:stCondLst>
                                        </p:cTn>
                                        <p:tgtEl>
                                          <p:spTgt spid="5"/>
                                        </p:tgtEl>
                                        <p:attrNameLst>
                                          <p:attrName>style.visibility</p:attrName>
                                        </p:attrNameLst>
                                      </p:cBhvr>
                                      <p:to>
                                        <p:strVal val="hidden"/>
                                      </p:to>
                                    </p:set>
                                  </p:childTnLst>
                                </p:cTn>
                              </p:par>
                              <p:par>
                                <p:cTn id="78" presetID="10" presetClass="exit" presetSubtype="0" fill="hold" nodeType="withEffect">
                                  <p:stCondLst>
                                    <p:cond delay="2500"/>
                                  </p:stCondLst>
                                  <p:childTnLst>
                                    <p:animEffect transition="out" filter="fade">
                                      <p:cBhvr>
                                        <p:cTn id="79" dur="500"/>
                                        <p:tgtEl>
                                          <p:spTgt spid="12"/>
                                        </p:tgtEl>
                                      </p:cBhvr>
                                    </p:animEffect>
                                    <p:set>
                                      <p:cBhvr>
                                        <p:cTn id="80" dur="1" fill="hold">
                                          <p:stCondLst>
                                            <p:cond delay="499"/>
                                          </p:stCondLst>
                                        </p:cTn>
                                        <p:tgtEl>
                                          <p:spTgt spid="12"/>
                                        </p:tgtEl>
                                        <p:attrNameLst>
                                          <p:attrName>style.visibility</p:attrName>
                                        </p:attrNameLst>
                                      </p:cBhvr>
                                      <p:to>
                                        <p:strVal val="hidden"/>
                                      </p:to>
                                    </p:set>
                                  </p:childTnLst>
                                </p:cTn>
                              </p:par>
                              <p:par>
                                <p:cTn id="81" presetID="10" presetClass="exit" presetSubtype="0" fill="hold" nodeType="withEffect">
                                  <p:stCondLst>
                                    <p:cond delay="2500"/>
                                  </p:stCondLst>
                                  <p:childTnLst>
                                    <p:animEffect transition="out" filter="fade">
                                      <p:cBhvr>
                                        <p:cTn id="82" dur="500"/>
                                        <p:tgtEl>
                                          <p:spTgt spid="14"/>
                                        </p:tgtEl>
                                      </p:cBhvr>
                                    </p:animEffect>
                                    <p:set>
                                      <p:cBhvr>
                                        <p:cTn id="83" dur="1" fill="hold">
                                          <p:stCondLst>
                                            <p:cond delay="499"/>
                                          </p:stCondLst>
                                        </p:cTn>
                                        <p:tgtEl>
                                          <p:spTgt spid="14"/>
                                        </p:tgtEl>
                                        <p:attrNameLst>
                                          <p:attrName>style.visibility</p:attrName>
                                        </p:attrNameLst>
                                      </p:cBhvr>
                                      <p:to>
                                        <p:strVal val="hidden"/>
                                      </p:to>
                                    </p:set>
                                  </p:childTnLst>
                                </p:cTn>
                              </p:par>
                              <p:par>
                                <p:cTn id="84" presetID="10" presetClass="exit" presetSubtype="0" fill="hold" nodeType="withEffect">
                                  <p:stCondLst>
                                    <p:cond delay="2500"/>
                                  </p:stCondLst>
                                  <p:childTnLst>
                                    <p:animEffect transition="out" filter="fade">
                                      <p:cBhvr>
                                        <p:cTn id="85" dur="500"/>
                                        <p:tgtEl>
                                          <p:spTgt spid="6"/>
                                        </p:tgtEl>
                                      </p:cBhvr>
                                    </p:animEffect>
                                    <p:set>
                                      <p:cBhvr>
                                        <p:cTn id="86" dur="1" fill="hold">
                                          <p:stCondLst>
                                            <p:cond delay="499"/>
                                          </p:stCondLst>
                                        </p:cTn>
                                        <p:tgtEl>
                                          <p:spTgt spid="6"/>
                                        </p:tgtEl>
                                        <p:attrNameLst>
                                          <p:attrName>style.visibility</p:attrName>
                                        </p:attrNameLst>
                                      </p:cBhvr>
                                      <p:to>
                                        <p:strVal val="hidden"/>
                                      </p:to>
                                    </p:set>
                                  </p:childTnLst>
                                </p:cTn>
                              </p:par>
                              <p:par>
                                <p:cTn id="87" presetID="10" presetClass="exit" presetSubtype="0" fill="hold" nodeType="withEffect">
                                  <p:stCondLst>
                                    <p:cond delay="2500"/>
                                  </p:stCondLst>
                                  <p:childTnLst>
                                    <p:animEffect transition="out" filter="fade">
                                      <p:cBhvr>
                                        <p:cTn id="88" dur="500"/>
                                        <p:tgtEl>
                                          <p:spTgt spid="4"/>
                                        </p:tgtEl>
                                      </p:cBhvr>
                                    </p:animEffect>
                                    <p:set>
                                      <p:cBhvr>
                                        <p:cTn id="89" dur="1" fill="hold">
                                          <p:stCondLst>
                                            <p:cond delay="499"/>
                                          </p:stCondLst>
                                        </p:cTn>
                                        <p:tgtEl>
                                          <p:spTgt spid="4"/>
                                        </p:tgtEl>
                                        <p:attrNameLst>
                                          <p:attrName>style.visibility</p:attrName>
                                        </p:attrNameLst>
                                      </p:cBhvr>
                                      <p:to>
                                        <p:strVal val="hidden"/>
                                      </p:to>
                                    </p:set>
                                  </p:childTnLst>
                                </p:cTn>
                              </p:par>
                              <p:par>
                                <p:cTn id="90" presetID="10" presetClass="exit" presetSubtype="0" fill="hold" nodeType="withEffect">
                                  <p:stCondLst>
                                    <p:cond delay="2500"/>
                                  </p:stCondLst>
                                  <p:childTnLst>
                                    <p:animEffect transition="out" filter="fade">
                                      <p:cBhvr>
                                        <p:cTn id="91" dur="500"/>
                                        <p:tgtEl>
                                          <p:spTgt spid="8"/>
                                        </p:tgtEl>
                                      </p:cBhvr>
                                    </p:animEffect>
                                    <p:set>
                                      <p:cBhvr>
                                        <p:cTn id="92" dur="1" fill="hold">
                                          <p:stCondLst>
                                            <p:cond delay="499"/>
                                          </p:stCondLst>
                                        </p:cTn>
                                        <p:tgtEl>
                                          <p:spTgt spid="8"/>
                                        </p:tgtEl>
                                        <p:attrNameLst>
                                          <p:attrName>style.visibility</p:attrName>
                                        </p:attrNameLst>
                                      </p:cBhvr>
                                      <p:to>
                                        <p:strVal val="hidden"/>
                                      </p:to>
                                    </p:set>
                                  </p:childTnLst>
                                </p:cTn>
                              </p:par>
                              <p:par>
                                <p:cTn id="93" presetID="10" presetClass="entr" presetSubtype="0" fill="hold" nodeType="withEffect">
                                  <p:stCondLst>
                                    <p:cond delay="0"/>
                                  </p:stCondLst>
                                  <p:childTnLst>
                                    <p:set>
                                      <p:cBhvr>
                                        <p:cTn id="94" dur="1" fill="hold">
                                          <p:stCondLst>
                                            <p:cond delay="0"/>
                                          </p:stCondLst>
                                        </p:cTn>
                                        <p:tgtEl>
                                          <p:spTgt spid="15"/>
                                        </p:tgtEl>
                                        <p:attrNameLst>
                                          <p:attrName>style.visibility</p:attrName>
                                        </p:attrNameLst>
                                      </p:cBhvr>
                                      <p:to>
                                        <p:strVal val="visible"/>
                                      </p:to>
                                    </p:set>
                                    <p:animEffect transition="in" filter="fade">
                                      <p:cBhvr>
                                        <p:cTn id="95" dur="100"/>
                                        <p:tgtEl>
                                          <p:spTgt spid="15"/>
                                        </p:tgtEl>
                                      </p:cBhvr>
                                    </p:animEffect>
                                  </p:childTnLst>
                                </p:cTn>
                              </p:par>
                              <p:par>
                                <p:cTn id="96" presetID="10" presetClass="entr" presetSubtype="0" fill="hold" nodeType="withEffect">
                                  <p:stCondLst>
                                    <p:cond delay="600"/>
                                  </p:stCondLst>
                                  <p:childTnLst>
                                    <p:set>
                                      <p:cBhvr>
                                        <p:cTn id="97" dur="1" fill="hold">
                                          <p:stCondLst>
                                            <p:cond delay="0"/>
                                          </p:stCondLst>
                                        </p:cTn>
                                        <p:tgtEl>
                                          <p:spTgt spid="16"/>
                                        </p:tgtEl>
                                        <p:attrNameLst>
                                          <p:attrName>style.visibility</p:attrName>
                                        </p:attrNameLst>
                                      </p:cBhvr>
                                      <p:to>
                                        <p:strVal val="visible"/>
                                      </p:to>
                                    </p:set>
                                    <p:animEffect transition="in" filter="fade">
                                      <p:cBhvr>
                                        <p:cTn id="98" dur="100"/>
                                        <p:tgtEl>
                                          <p:spTgt spid="16"/>
                                        </p:tgtEl>
                                      </p:cBhvr>
                                    </p:animEffect>
                                  </p:childTnLst>
                                </p:cTn>
                              </p:par>
                              <p:par>
                                <p:cTn id="99" presetID="10" presetClass="entr" presetSubtype="0" fill="hold" nodeType="withEffect">
                                  <p:stCondLst>
                                    <p:cond delay="200"/>
                                  </p:stCondLst>
                                  <p:childTnLst>
                                    <p:set>
                                      <p:cBhvr>
                                        <p:cTn id="100" dur="1" fill="hold">
                                          <p:stCondLst>
                                            <p:cond delay="0"/>
                                          </p:stCondLst>
                                        </p:cTn>
                                        <p:tgtEl>
                                          <p:spTgt spid="17"/>
                                        </p:tgtEl>
                                        <p:attrNameLst>
                                          <p:attrName>style.visibility</p:attrName>
                                        </p:attrNameLst>
                                      </p:cBhvr>
                                      <p:to>
                                        <p:strVal val="visible"/>
                                      </p:to>
                                    </p:set>
                                    <p:animEffect transition="in" filter="fade">
                                      <p:cBhvr>
                                        <p:cTn id="101" dur="100"/>
                                        <p:tgtEl>
                                          <p:spTgt spid="17"/>
                                        </p:tgtEl>
                                      </p:cBhvr>
                                    </p:animEffect>
                                  </p:childTnLst>
                                </p:cTn>
                              </p:par>
                              <p:par>
                                <p:cTn id="102" presetID="10" presetClass="entr" presetSubtype="0" fill="hold" nodeType="withEffect">
                                  <p:stCondLst>
                                    <p:cond delay="1800"/>
                                  </p:stCondLst>
                                  <p:childTnLst>
                                    <p:set>
                                      <p:cBhvr>
                                        <p:cTn id="103" dur="1" fill="hold">
                                          <p:stCondLst>
                                            <p:cond delay="0"/>
                                          </p:stCondLst>
                                        </p:cTn>
                                        <p:tgtEl>
                                          <p:spTgt spid="18"/>
                                        </p:tgtEl>
                                        <p:attrNameLst>
                                          <p:attrName>style.visibility</p:attrName>
                                        </p:attrNameLst>
                                      </p:cBhvr>
                                      <p:to>
                                        <p:strVal val="visible"/>
                                      </p:to>
                                    </p:set>
                                    <p:animEffect transition="in" filter="fade">
                                      <p:cBhvr>
                                        <p:cTn id="104" dur="100"/>
                                        <p:tgtEl>
                                          <p:spTgt spid="18"/>
                                        </p:tgtEl>
                                      </p:cBhvr>
                                    </p:animEffect>
                                  </p:childTnLst>
                                </p:cTn>
                              </p:par>
                              <p:par>
                                <p:cTn id="105" presetID="10" presetClass="entr" presetSubtype="0" fill="hold" nodeType="withEffect">
                                  <p:stCondLst>
                                    <p:cond delay="2200"/>
                                  </p:stCondLst>
                                  <p:childTnLst>
                                    <p:set>
                                      <p:cBhvr>
                                        <p:cTn id="106" dur="1" fill="hold">
                                          <p:stCondLst>
                                            <p:cond delay="0"/>
                                          </p:stCondLst>
                                        </p:cTn>
                                        <p:tgtEl>
                                          <p:spTgt spid="19"/>
                                        </p:tgtEl>
                                        <p:attrNameLst>
                                          <p:attrName>style.visibility</p:attrName>
                                        </p:attrNameLst>
                                      </p:cBhvr>
                                      <p:to>
                                        <p:strVal val="visible"/>
                                      </p:to>
                                    </p:set>
                                    <p:animEffect transition="in" filter="fade">
                                      <p:cBhvr>
                                        <p:cTn id="107" dur="100"/>
                                        <p:tgtEl>
                                          <p:spTgt spid="19"/>
                                        </p:tgtEl>
                                      </p:cBhvr>
                                    </p:animEffect>
                                  </p:childTnLst>
                                </p:cTn>
                              </p:par>
                              <p:par>
                                <p:cTn id="108" presetID="53" presetClass="exit" presetSubtype="16" fill="hold" nodeType="withEffect">
                                  <p:stCondLst>
                                    <p:cond delay="100"/>
                                  </p:stCondLst>
                                  <p:childTnLst>
                                    <p:anim calcmode="lin" valueType="num">
                                      <p:cBhvr>
                                        <p:cTn id="109" dur="1000"/>
                                        <p:tgtEl>
                                          <p:spTgt spid="15"/>
                                        </p:tgtEl>
                                        <p:attrNameLst>
                                          <p:attrName>ppt_w</p:attrName>
                                        </p:attrNameLst>
                                      </p:cBhvr>
                                      <p:tavLst>
                                        <p:tav tm="0">
                                          <p:val>
                                            <p:strVal val="ppt_w"/>
                                          </p:val>
                                        </p:tav>
                                        <p:tav tm="100000">
                                          <p:val>
                                            <p:fltVal val="0.000000"/>
                                          </p:val>
                                        </p:tav>
                                      </p:tavLst>
                                    </p:anim>
                                    <p:anim calcmode="lin" valueType="num">
                                      <p:cBhvr>
                                        <p:cTn id="110" dur="1000"/>
                                        <p:tgtEl>
                                          <p:spTgt spid="15"/>
                                        </p:tgtEl>
                                        <p:attrNameLst>
                                          <p:attrName>ppt_h</p:attrName>
                                        </p:attrNameLst>
                                      </p:cBhvr>
                                      <p:tavLst>
                                        <p:tav tm="0">
                                          <p:val>
                                            <p:strVal val="ppt_h"/>
                                          </p:val>
                                        </p:tav>
                                        <p:tav tm="100000">
                                          <p:val>
                                            <p:fltVal val="0.000000"/>
                                          </p:val>
                                        </p:tav>
                                      </p:tavLst>
                                    </p:anim>
                                    <p:animEffect transition="out" filter="fade">
                                      <p:cBhvr>
                                        <p:cTn id="111" dur="1000"/>
                                        <p:tgtEl>
                                          <p:spTgt spid="15"/>
                                        </p:tgtEl>
                                      </p:cBhvr>
                                    </p:animEffect>
                                    <p:set>
                                      <p:cBhvr>
                                        <p:cTn id="112" dur="1" fill="hold">
                                          <p:stCondLst>
                                            <p:cond delay="999"/>
                                          </p:stCondLst>
                                        </p:cTn>
                                        <p:tgtEl>
                                          <p:spTgt spid="15"/>
                                        </p:tgtEl>
                                        <p:attrNameLst>
                                          <p:attrName>style.visibility</p:attrName>
                                        </p:attrNameLst>
                                      </p:cBhvr>
                                      <p:to>
                                        <p:strVal val="hidden"/>
                                      </p:to>
                                    </p:set>
                                  </p:childTnLst>
                                </p:cTn>
                              </p:par>
                              <p:par>
                                <p:cTn id="113" presetID="53" presetClass="exit" presetSubtype="16" fill="hold" nodeType="withEffect">
                                  <p:stCondLst>
                                    <p:cond delay="700"/>
                                  </p:stCondLst>
                                  <p:childTnLst>
                                    <p:anim calcmode="lin" valueType="num">
                                      <p:cBhvr>
                                        <p:cTn id="114" dur="500"/>
                                        <p:tgtEl>
                                          <p:spTgt spid="16"/>
                                        </p:tgtEl>
                                        <p:attrNameLst>
                                          <p:attrName>ppt_w</p:attrName>
                                        </p:attrNameLst>
                                      </p:cBhvr>
                                      <p:tavLst>
                                        <p:tav tm="0">
                                          <p:val>
                                            <p:strVal val="ppt_w"/>
                                          </p:val>
                                        </p:tav>
                                        <p:tav tm="100000">
                                          <p:val>
                                            <p:fltVal val="0.000000"/>
                                          </p:val>
                                        </p:tav>
                                      </p:tavLst>
                                    </p:anim>
                                    <p:anim calcmode="lin" valueType="num">
                                      <p:cBhvr>
                                        <p:cTn id="115" dur="500"/>
                                        <p:tgtEl>
                                          <p:spTgt spid="16"/>
                                        </p:tgtEl>
                                        <p:attrNameLst>
                                          <p:attrName>ppt_h</p:attrName>
                                        </p:attrNameLst>
                                      </p:cBhvr>
                                      <p:tavLst>
                                        <p:tav tm="0">
                                          <p:val>
                                            <p:strVal val="ppt_h"/>
                                          </p:val>
                                        </p:tav>
                                        <p:tav tm="100000">
                                          <p:val>
                                            <p:fltVal val="0.000000"/>
                                          </p:val>
                                        </p:tav>
                                      </p:tavLst>
                                    </p:anim>
                                    <p:animEffect transition="out" filter="fade">
                                      <p:cBhvr>
                                        <p:cTn id="116" dur="500"/>
                                        <p:tgtEl>
                                          <p:spTgt spid="16"/>
                                        </p:tgtEl>
                                      </p:cBhvr>
                                    </p:animEffect>
                                    <p:set>
                                      <p:cBhvr>
                                        <p:cTn id="117" dur="1" fill="hold">
                                          <p:stCondLst>
                                            <p:cond delay="499"/>
                                          </p:stCondLst>
                                        </p:cTn>
                                        <p:tgtEl>
                                          <p:spTgt spid="16"/>
                                        </p:tgtEl>
                                        <p:attrNameLst>
                                          <p:attrName>style.visibility</p:attrName>
                                        </p:attrNameLst>
                                      </p:cBhvr>
                                      <p:to>
                                        <p:strVal val="hidden"/>
                                      </p:to>
                                    </p:set>
                                  </p:childTnLst>
                                </p:cTn>
                              </p:par>
                              <p:par>
                                <p:cTn id="118" presetID="53" presetClass="exit" presetSubtype="16" fill="hold" nodeType="withEffect">
                                  <p:stCondLst>
                                    <p:cond delay="300"/>
                                  </p:stCondLst>
                                  <p:childTnLst>
                                    <p:anim calcmode="lin" valueType="num">
                                      <p:cBhvr>
                                        <p:cTn id="119" dur="500"/>
                                        <p:tgtEl>
                                          <p:spTgt spid="17"/>
                                        </p:tgtEl>
                                        <p:attrNameLst>
                                          <p:attrName>ppt_w</p:attrName>
                                        </p:attrNameLst>
                                      </p:cBhvr>
                                      <p:tavLst>
                                        <p:tav tm="0">
                                          <p:val>
                                            <p:strVal val="ppt_w"/>
                                          </p:val>
                                        </p:tav>
                                        <p:tav tm="100000">
                                          <p:val>
                                            <p:fltVal val="0.000000"/>
                                          </p:val>
                                        </p:tav>
                                      </p:tavLst>
                                    </p:anim>
                                    <p:anim calcmode="lin" valueType="num">
                                      <p:cBhvr>
                                        <p:cTn id="120" dur="500"/>
                                        <p:tgtEl>
                                          <p:spTgt spid="17"/>
                                        </p:tgtEl>
                                        <p:attrNameLst>
                                          <p:attrName>ppt_h</p:attrName>
                                        </p:attrNameLst>
                                      </p:cBhvr>
                                      <p:tavLst>
                                        <p:tav tm="0">
                                          <p:val>
                                            <p:strVal val="ppt_h"/>
                                          </p:val>
                                        </p:tav>
                                        <p:tav tm="100000">
                                          <p:val>
                                            <p:fltVal val="0.000000"/>
                                          </p:val>
                                        </p:tav>
                                      </p:tavLst>
                                    </p:anim>
                                    <p:animEffect transition="out" filter="fade">
                                      <p:cBhvr>
                                        <p:cTn id="121" dur="500"/>
                                        <p:tgtEl>
                                          <p:spTgt spid="17"/>
                                        </p:tgtEl>
                                      </p:cBhvr>
                                    </p:animEffect>
                                    <p:set>
                                      <p:cBhvr>
                                        <p:cTn id="122" dur="1" fill="hold">
                                          <p:stCondLst>
                                            <p:cond delay="499"/>
                                          </p:stCondLst>
                                        </p:cTn>
                                        <p:tgtEl>
                                          <p:spTgt spid="17"/>
                                        </p:tgtEl>
                                        <p:attrNameLst>
                                          <p:attrName>style.visibility</p:attrName>
                                        </p:attrNameLst>
                                      </p:cBhvr>
                                      <p:to>
                                        <p:strVal val="hidden"/>
                                      </p:to>
                                    </p:set>
                                  </p:childTnLst>
                                </p:cTn>
                              </p:par>
                              <p:par>
                                <p:cTn id="123" presetID="53" presetClass="exit" presetSubtype="16" fill="hold" nodeType="withEffect">
                                  <p:stCondLst>
                                    <p:cond delay="1900"/>
                                  </p:stCondLst>
                                  <p:childTnLst>
                                    <p:anim calcmode="lin" valueType="num">
                                      <p:cBhvr>
                                        <p:cTn id="124" dur="500"/>
                                        <p:tgtEl>
                                          <p:spTgt spid="18"/>
                                        </p:tgtEl>
                                        <p:attrNameLst>
                                          <p:attrName>ppt_w</p:attrName>
                                        </p:attrNameLst>
                                      </p:cBhvr>
                                      <p:tavLst>
                                        <p:tav tm="0">
                                          <p:val>
                                            <p:strVal val="ppt_w"/>
                                          </p:val>
                                        </p:tav>
                                        <p:tav tm="100000">
                                          <p:val>
                                            <p:fltVal val="0.000000"/>
                                          </p:val>
                                        </p:tav>
                                      </p:tavLst>
                                    </p:anim>
                                    <p:anim calcmode="lin" valueType="num">
                                      <p:cBhvr>
                                        <p:cTn id="125" dur="500"/>
                                        <p:tgtEl>
                                          <p:spTgt spid="18"/>
                                        </p:tgtEl>
                                        <p:attrNameLst>
                                          <p:attrName>ppt_h</p:attrName>
                                        </p:attrNameLst>
                                      </p:cBhvr>
                                      <p:tavLst>
                                        <p:tav tm="0">
                                          <p:val>
                                            <p:strVal val="ppt_h"/>
                                          </p:val>
                                        </p:tav>
                                        <p:tav tm="100000">
                                          <p:val>
                                            <p:fltVal val="0.000000"/>
                                          </p:val>
                                        </p:tav>
                                      </p:tavLst>
                                    </p:anim>
                                    <p:animEffect transition="out" filter="fade">
                                      <p:cBhvr>
                                        <p:cTn id="126" dur="500"/>
                                        <p:tgtEl>
                                          <p:spTgt spid="18"/>
                                        </p:tgtEl>
                                      </p:cBhvr>
                                    </p:animEffect>
                                    <p:set>
                                      <p:cBhvr>
                                        <p:cTn id="127" dur="1" fill="hold">
                                          <p:stCondLst>
                                            <p:cond delay="499"/>
                                          </p:stCondLst>
                                        </p:cTn>
                                        <p:tgtEl>
                                          <p:spTgt spid="18"/>
                                        </p:tgtEl>
                                        <p:attrNameLst>
                                          <p:attrName>style.visibility</p:attrName>
                                        </p:attrNameLst>
                                      </p:cBhvr>
                                      <p:to>
                                        <p:strVal val="hidden"/>
                                      </p:to>
                                    </p:set>
                                  </p:childTnLst>
                                </p:cTn>
                              </p:par>
                              <p:par>
                                <p:cTn id="128" presetID="53" presetClass="exit" presetSubtype="16" fill="hold" nodeType="withEffect">
                                  <p:stCondLst>
                                    <p:cond delay="2300"/>
                                  </p:stCondLst>
                                  <p:childTnLst>
                                    <p:anim calcmode="lin" valueType="num">
                                      <p:cBhvr>
                                        <p:cTn id="129" dur="500"/>
                                        <p:tgtEl>
                                          <p:spTgt spid="19"/>
                                        </p:tgtEl>
                                        <p:attrNameLst>
                                          <p:attrName>ppt_w</p:attrName>
                                        </p:attrNameLst>
                                      </p:cBhvr>
                                      <p:tavLst>
                                        <p:tav tm="0">
                                          <p:val>
                                            <p:strVal val="ppt_w"/>
                                          </p:val>
                                        </p:tav>
                                        <p:tav tm="100000">
                                          <p:val>
                                            <p:fltVal val="0.000000"/>
                                          </p:val>
                                        </p:tav>
                                      </p:tavLst>
                                    </p:anim>
                                    <p:anim calcmode="lin" valueType="num">
                                      <p:cBhvr>
                                        <p:cTn id="130" dur="500"/>
                                        <p:tgtEl>
                                          <p:spTgt spid="19"/>
                                        </p:tgtEl>
                                        <p:attrNameLst>
                                          <p:attrName>ppt_h</p:attrName>
                                        </p:attrNameLst>
                                      </p:cBhvr>
                                      <p:tavLst>
                                        <p:tav tm="0">
                                          <p:val>
                                            <p:strVal val="ppt_h"/>
                                          </p:val>
                                        </p:tav>
                                        <p:tav tm="100000">
                                          <p:val>
                                            <p:fltVal val="0.000000"/>
                                          </p:val>
                                        </p:tav>
                                      </p:tavLst>
                                    </p:anim>
                                    <p:animEffect transition="out" filter="fade">
                                      <p:cBhvr>
                                        <p:cTn id="131" dur="500"/>
                                        <p:tgtEl>
                                          <p:spTgt spid="19"/>
                                        </p:tgtEl>
                                      </p:cBhvr>
                                    </p:animEffect>
                                    <p:set>
                                      <p:cBhvr>
                                        <p:cTn id="132" dur="1" fill="hold">
                                          <p:stCondLst>
                                            <p:cond delay="499"/>
                                          </p:stCondLst>
                                        </p:cTn>
                                        <p:tgtEl>
                                          <p:spTgt spid="1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cSld name="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2_空白">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3_空白">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4_空白">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1_仅标题">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Full Screen Image">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1" Type="http://schemas.openxmlformats.org/officeDocument/2006/relationships/theme" Target="../theme/theme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37" name="Freeform 6"/>
          <p:cNvSpPr/>
          <p:nvPr/>
        </p:nvSpPr>
        <p:spPr bwMode="auto">
          <a:xfrm>
            <a:off x="-10160" y="4643120"/>
            <a:ext cx="9171305" cy="503555"/>
          </a:xfrm>
          <a:custGeom>
            <a:avLst/>
            <a:gdLst>
              <a:gd name="T0" fmla="*/ 0 w 5734"/>
              <a:gd name="T1" fmla="*/ 0 h 931"/>
              <a:gd name="T2" fmla="*/ 167 w 5734"/>
              <a:gd name="T3" fmla="*/ 73 h 931"/>
              <a:gd name="T4" fmla="*/ 340 w 5734"/>
              <a:gd name="T5" fmla="*/ 143 h 931"/>
              <a:gd name="T6" fmla="*/ 522 w 5734"/>
              <a:gd name="T7" fmla="*/ 206 h 931"/>
              <a:gd name="T8" fmla="*/ 711 w 5734"/>
              <a:gd name="T9" fmla="*/ 266 h 931"/>
              <a:gd name="T10" fmla="*/ 907 w 5734"/>
              <a:gd name="T11" fmla="*/ 320 h 931"/>
              <a:gd name="T12" fmla="*/ 1109 w 5734"/>
              <a:gd name="T13" fmla="*/ 369 h 931"/>
              <a:gd name="T14" fmla="*/ 1315 w 5734"/>
              <a:gd name="T15" fmla="*/ 415 h 931"/>
              <a:gd name="T16" fmla="*/ 1529 w 5734"/>
              <a:gd name="T17" fmla="*/ 455 h 931"/>
              <a:gd name="T18" fmla="*/ 1746 w 5734"/>
              <a:gd name="T19" fmla="*/ 490 h 931"/>
              <a:gd name="T20" fmla="*/ 1966 w 5734"/>
              <a:gd name="T21" fmla="*/ 520 h 931"/>
              <a:gd name="T22" fmla="*/ 2189 w 5734"/>
              <a:gd name="T23" fmla="*/ 544 h 931"/>
              <a:gd name="T24" fmla="*/ 2416 w 5734"/>
              <a:gd name="T25" fmla="*/ 563 h 931"/>
              <a:gd name="T26" fmla="*/ 2644 w 5734"/>
              <a:gd name="T27" fmla="*/ 579 h 931"/>
              <a:gd name="T28" fmla="*/ 2873 w 5734"/>
              <a:gd name="T29" fmla="*/ 588 h 931"/>
              <a:gd name="T30" fmla="*/ 3104 w 5734"/>
              <a:gd name="T31" fmla="*/ 593 h 931"/>
              <a:gd name="T32" fmla="*/ 3336 w 5734"/>
              <a:gd name="T33" fmla="*/ 591 h 931"/>
              <a:gd name="T34" fmla="*/ 3567 w 5734"/>
              <a:gd name="T35" fmla="*/ 586 h 931"/>
              <a:gd name="T36" fmla="*/ 3798 w 5734"/>
              <a:gd name="T37" fmla="*/ 576 h 931"/>
              <a:gd name="T38" fmla="*/ 4025 w 5734"/>
              <a:gd name="T39" fmla="*/ 560 h 931"/>
              <a:gd name="T40" fmla="*/ 4253 w 5734"/>
              <a:gd name="T41" fmla="*/ 539 h 931"/>
              <a:gd name="T42" fmla="*/ 4477 w 5734"/>
              <a:gd name="T43" fmla="*/ 511 h 931"/>
              <a:gd name="T44" fmla="*/ 4698 w 5734"/>
              <a:gd name="T45" fmla="*/ 479 h 931"/>
              <a:gd name="T46" fmla="*/ 4915 w 5734"/>
              <a:gd name="T47" fmla="*/ 443 h 931"/>
              <a:gd name="T48" fmla="*/ 5127 w 5734"/>
              <a:gd name="T49" fmla="*/ 401 h 931"/>
              <a:gd name="T50" fmla="*/ 5335 w 5734"/>
              <a:gd name="T51" fmla="*/ 352 h 931"/>
              <a:gd name="T52" fmla="*/ 5538 w 5734"/>
              <a:gd name="T53" fmla="*/ 299 h 931"/>
              <a:gd name="T54" fmla="*/ 5734 w 5734"/>
              <a:gd name="T55" fmla="*/ 240 h 931"/>
              <a:gd name="T56" fmla="*/ 5734 w 5734"/>
              <a:gd name="T57" fmla="*/ 931 h 931"/>
              <a:gd name="T58" fmla="*/ 0 w 5734"/>
              <a:gd name="T59" fmla="*/ 931 h 931"/>
              <a:gd name="T60" fmla="*/ 0 w 5734"/>
              <a:gd name="T61" fmla="*/ 0 h 9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734" h="931">
                <a:moveTo>
                  <a:pt x="0" y="0"/>
                </a:moveTo>
                <a:lnTo>
                  <a:pt x="167" y="73"/>
                </a:lnTo>
                <a:lnTo>
                  <a:pt x="340" y="143"/>
                </a:lnTo>
                <a:lnTo>
                  <a:pt x="522" y="206"/>
                </a:lnTo>
                <a:lnTo>
                  <a:pt x="711" y="266"/>
                </a:lnTo>
                <a:lnTo>
                  <a:pt x="907" y="320"/>
                </a:lnTo>
                <a:lnTo>
                  <a:pt x="1109" y="369"/>
                </a:lnTo>
                <a:lnTo>
                  <a:pt x="1315" y="415"/>
                </a:lnTo>
                <a:lnTo>
                  <a:pt x="1529" y="455"/>
                </a:lnTo>
                <a:lnTo>
                  <a:pt x="1746" y="490"/>
                </a:lnTo>
                <a:lnTo>
                  <a:pt x="1966" y="520"/>
                </a:lnTo>
                <a:lnTo>
                  <a:pt x="2189" y="544"/>
                </a:lnTo>
                <a:lnTo>
                  <a:pt x="2416" y="563"/>
                </a:lnTo>
                <a:lnTo>
                  <a:pt x="2644" y="579"/>
                </a:lnTo>
                <a:lnTo>
                  <a:pt x="2873" y="588"/>
                </a:lnTo>
                <a:lnTo>
                  <a:pt x="3104" y="593"/>
                </a:lnTo>
                <a:lnTo>
                  <a:pt x="3336" y="591"/>
                </a:lnTo>
                <a:lnTo>
                  <a:pt x="3567" y="586"/>
                </a:lnTo>
                <a:lnTo>
                  <a:pt x="3798" y="576"/>
                </a:lnTo>
                <a:lnTo>
                  <a:pt x="4025" y="560"/>
                </a:lnTo>
                <a:lnTo>
                  <a:pt x="4253" y="539"/>
                </a:lnTo>
                <a:lnTo>
                  <a:pt x="4477" y="511"/>
                </a:lnTo>
                <a:lnTo>
                  <a:pt x="4698" y="479"/>
                </a:lnTo>
                <a:lnTo>
                  <a:pt x="4915" y="443"/>
                </a:lnTo>
                <a:lnTo>
                  <a:pt x="5127" y="401"/>
                </a:lnTo>
                <a:lnTo>
                  <a:pt x="5335" y="352"/>
                </a:lnTo>
                <a:lnTo>
                  <a:pt x="5538" y="299"/>
                </a:lnTo>
                <a:lnTo>
                  <a:pt x="5734" y="240"/>
                </a:lnTo>
                <a:lnTo>
                  <a:pt x="5734" y="931"/>
                </a:lnTo>
                <a:lnTo>
                  <a:pt x="0" y="931"/>
                </a:lnTo>
                <a:lnTo>
                  <a:pt x="0" y="0"/>
                </a:lnTo>
                <a:close/>
              </a:path>
            </a:pathLst>
          </a:custGeom>
          <a:solidFill>
            <a:schemeClr val="accent2"/>
          </a:solidFill>
          <a:ln w="0">
            <a:noFill/>
            <a:prstDash val="solid"/>
            <a:round/>
          </a:ln>
        </p:spPr>
        <p:txBody>
          <a:bodyPr vert="horz" wrap="square" lIns="128573" tIns="64286" rIns="128573" bIns="64286" numCol="1" anchor="t" anchorCtr="0" compatLnSpc="1"/>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8" name="Freeform 7"/>
          <p:cNvSpPr/>
          <p:nvPr userDrawn="1"/>
        </p:nvSpPr>
        <p:spPr bwMode="auto">
          <a:xfrm>
            <a:off x="-10160" y="4772660"/>
            <a:ext cx="9171305" cy="374015"/>
          </a:xfrm>
          <a:custGeom>
            <a:avLst/>
            <a:gdLst>
              <a:gd name="T0" fmla="*/ 5734 w 5734"/>
              <a:gd name="T1" fmla="*/ 0 h 719"/>
              <a:gd name="T2" fmla="*/ 5734 w 5734"/>
              <a:gd name="T3" fmla="*/ 719 h 719"/>
              <a:gd name="T4" fmla="*/ 0 w 5734"/>
              <a:gd name="T5" fmla="*/ 719 h 719"/>
              <a:gd name="T6" fmla="*/ 0 w 5734"/>
              <a:gd name="T7" fmla="*/ 71 h 719"/>
              <a:gd name="T8" fmla="*/ 230 w 5734"/>
              <a:gd name="T9" fmla="*/ 131 h 719"/>
              <a:gd name="T10" fmla="*/ 459 w 5734"/>
              <a:gd name="T11" fmla="*/ 185 h 719"/>
              <a:gd name="T12" fmla="*/ 690 w 5734"/>
              <a:gd name="T13" fmla="*/ 236 h 719"/>
              <a:gd name="T14" fmla="*/ 921 w 5734"/>
              <a:gd name="T15" fmla="*/ 281 h 719"/>
              <a:gd name="T16" fmla="*/ 1154 w 5734"/>
              <a:gd name="T17" fmla="*/ 323 h 719"/>
              <a:gd name="T18" fmla="*/ 1389 w 5734"/>
              <a:gd name="T19" fmla="*/ 358 h 719"/>
              <a:gd name="T20" fmla="*/ 1627 w 5734"/>
              <a:gd name="T21" fmla="*/ 390 h 719"/>
              <a:gd name="T22" fmla="*/ 1865 w 5734"/>
              <a:gd name="T23" fmla="*/ 416 h 719"/>
              <a:gd name="T24" fmla="*/ 2105 w 5734"/>
              <a:gd name="T25" fmla="*/ 435 h 719"/>
              <a:gd name="T26" fmla="*/ 2348 w 5734"/>
              <a:gd name="T27" fmla="*/ 449 h 719"/>
              <a:gd name="T28" fmla="*/ 2593 w 5734"/>
              <a:gd name="T29" fmla="*/ 456 h 719"/>
              <a:gd name="T30" fmla="*/ 2842 w 5734"/>
              <a:gd name="T31" fmla="*/ 456 h 719"/>
              <a:gd name="T32" fmla="*/ 3094 w 5734"/>
              <a:gd name="T33" fmla="*/ 451 h 719"/>
              <a:gd name="T34" fmla="*/ 3348 w 5734"/>
              <a:gd name="T35" fmla="*/ 439 h 719"/>
              <a:gd name="T36" fmla="*/ 3605 w 5734"/>
              <a:gd name="T37" fmla="*/ 420 h 719"/>
              <a:gd name="T38" fmla="*/ 3868 w 5734"/>
              <a:gd name="T39" fmla="*/ 393 h 719"/>
              <a:gd name="T40" fmla="*/ 4132 w 5734"/>
              <a:gd name="T41" fmla="*/ 358 h 719"/>
              <a:gd name="T42" fmla="*/ 4402 w 5734"/>
              <a:gd name="T43" fmla="*/ 316 h 719"/>
              <a:gd name="T44" fmla="*/ 4675 w 5734"/>
              <a:gd name="T45" fmla="*/ 266 h 719"/>
              <a:gd name="T46" fmla="*/ 4953 w 5734"/>
              <a:gd name="T47" fmla="*/ 208 h 719"/>
              <a:gd name="T48" fmla="*/ 5235 w 5734"/>
              <a:gd name="T49" fmla="*/ 141 h 719"/>
              <a:gd name="T50" fmla="*/ 5349 w 5734"/>
              <a:gd name="T51" fmla="*/ 113 h 719"/>
              <a:gd name="T52" fmla="*/ 5456 w 5734"/>
              <a:gd name="T53" fmla="*/ 85 h 719"/>
              <a:gd name="T54" fmla="*/ 5556 w 5734"/>
              <a:gd name="T55" fmla="*/ 57 h 719"/>
              <a:gd name="T56" fmla="*/ 5648 w 5734"/>
              <a:gd name="T57" fmla="*/ 29 h 719"/>
              <a:gd name="T58" fmla="*/ 5734 w 5734"/>
              <a:gd name="T59" fmla="*/ 0 h 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734" h="719">
                <a:moveTo>
                  <a:pt x="5734" y="0"/>
                </a:moveTo>
                <a:lnTo>
                  <a:pt x="5734" y="719"/>
                </a:lnTo>
                <a:lnTo>
                  <a:pt x="0" y="719"/>
                </a:lnTo>
                <a:lnTo>
                  <a:pt x="0" y="71"/>
                </a:lnTo>
                <a:lnTo>
                  <a:pt x="230" y="131"/>
                </a:lnTo>
                <a:lnTo>
                  <a:pt x="459" y="185"/>
                </a:lnTo>
                <a:lnTo>
                  <a:pt x="690" y="236"/>
                </a:lnTo>
                <a:lnTo>
                  <a:pt x="921" y="281"/>
                </a:lnTo>
                <a:lnTo>
                  <a:pt x="1154" y="323"/>
                </a:lnTo>
                <a:lnTo>
                  <a:pt x="1389" y="358"/>
                </a:lnTo>
                <a:lnTo>
                  <a:pt x="1627" y="390"/>
                </a:lnTo>
                <a:lnTo>
                  <a:pt x="1865" y="416"/>
                </a:lnTo>
                <a:lnTo>
                  <a:pt x="2105" y="435"/>
                </a:lnTo>
                <a:lnTo>
                  <a:pt x="2348" y="449"/>
                </a:lnTo>
                <a:lnTo>
                  <a:pt x="2593" y="456"/>
                </a:lnTo>
                <a:lnTo>
                  <a:pt x="2842" y="456"/>
                </a:lnTo>
                <a:lnTo>
                  <a:pt x="3094" y="451"/>
                </a:lnTo>
                <a:lnTo>
                  <a:pt x="3348" y="439"/>
                </a:lnTo>
                <a:lnTo>
                  <a:pt x="3605" y="420"/>
                </a:lnTo>
                <a:lnTo>
                  <a:pt x="3868" y="393"/>
                </a:lnTo>
                <a:lnTo>
                  <a:pt x="4132" y="358"/>
                </a:lnTo>
                <a:lnTo>
                  <a:pt x="4402" y="316"/>
                </a:lnTo>
                <a:lnTo>
                  <a:pt x="4675" y="266"/>
                </a:lnTo>
                <a:lnTo>
                  <a:pt x="4953" y="208"/>
                </a:lnTo>
                <a:lnTo>
                  <a:pt x="5235" y="141"/>
                </a:lnTo>
                <a:lnTo>
                  <a:pt x="5349" y="113"/>
                </a:lnTo>
                <a:lnTo>
                  <a:pt x="5456" y="85"/>
                </a:lnTo>
                <a:lnTo>
                  <a:pt x="5556" y="57"/>
                </a:lnTo>
                <a:lnTo>
                  <a:pt x="5648" y="29"/>
                </a:lnTo>
                <a:lnTo>
                  <a:pt x="5734" y="0"/>
                </a:lnTo>
                <a:close/>
              </a:path>
            </a:pathLst>
          </a:custGeom>
          <a:solidFill>
            <a:schemeClr val="accent5">
              <a:lumMod val="60000"/>
              <a:lumOff val="40000"/>
            </a:schemeClr>
          </a:solidFill>
          <a:ln w="0">
            <a:noFill/>
            <a:prstDash val="solid"/>
            <a:round/>
          </a:ln>
        </p:spPr>
        <p:txBody>
          <a:bodyPr vert="horz" wrap="square" lIns="128573" tIns="64286" rIns="128573" bIns="64286" numCol="1" anchor="t" anchorCtr="0" compatLnSpc="1"/>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mc:AlternateContent xmlns:mc="http://schemas.openxmlformats.org/markup-compatibility/2006">
    <mc:Choice xmlns:p14="http://schemas.microsoft.com/office/powerpoint/2010/main" Requires="p14">
      <p:transition spd="slow" p14:dur="2000">
        <p:random/>
      </p:transition>
    </mc:Choice>
    <mc:Fallback>
      <p:transition spd="slow">
        <p:random/>
      </p:transition>
    </mc:Fallback>
  </mc:AlternateContent>
  <p:txStyles>
    <p:titleStyle>
      <a:lvl1pPr algn="ctr" defTabSz="913765"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3765"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3765"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3765"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39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83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5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3765" rtl="0" eaLnBrk="1" latinLnBrk="0" hangingPunct="1">
        <a:defRPr sz="1800" kern="1200">
          <a:solidFill>
            <a:schemeClr val="tx1"/>
          </a:solidFill>
          <a:latin typeface="+mn-lt"/>
          <a:ea typeface="+mn-ea"/>
          <a:cs typeface="+mn-cs"/>
        </a:defRPr>
      </a:lvl1pPr>
      <a:lvl2pPr marL="457200" algn="l" defTabSz="913765" rtl="0" eaLnBrk="1" latinLnBrk="0" hangingPunct="1">
        <a:defRPr sz="1800" kern="1200">
          <a:solidFill>
            <a:schemeClr val="tx1"/>
          </a:solidFill>
          <a:latin typeface="+mn-lt"/>
          <a:ea typeface="+mn-ea"/>
          <a:cs typeface="+mn-cs"/>
        </a:defRPr>
      </a:lvl2pPr>
      <a:lvl3pPr marL="914400" algn="l" defTabSz="913765" rtl="0" eaLnBrk="1" latinLnBrk="0" hangingPunct="1">
        <a:defRPr sz="1800" kern="1200">
          <a:solidFill>
            <a:schemeClr val="tx1"/>
          </a:solidFill>
          <a:latin typeface="+mn-lt"/>
          <a:ea typeface="+mn-ea"/>
          <a:cs typeface="+mn-cs"/>
        </a:defRPr>
      </a:lvl3pPr>
      <a:lvl4pPr marL="1371600" algn="l" defTabSz="913765" rtl="0" eaLnBrk="1" latinLnBrk="0" hangingPunct="1">
        <a:defRPr sz="1800" kern="1200">
          <a:solidFill>
            <a:schemeClr val="tx1"/>
          </a:solidFill>
          <a:latin typeface="+mn-lt"/>
          <a:ea typeface="+mn-ea"/>
          <a:cs typeface="+mn-cs"/>
        </a:defRPr>
      </a:lvl4pPr>
      <a:lvl5pPr marL="1828800" algn="l" defTabSz="913765" rtl="0" eaLnBrk="1" latinLnBrk="0" hangingPunct="1">
        <a:defRPr sz="1800" kern="1200">
          <a:solidFill>
            <a:schemeClr val="tx1"/>
          </a:solidFill>
          <a:latin typeface="+mn-lt"/>
          <a:ea typeface="+mn-ea"/>
          <a:cs typeface="+mn-cs"/>
        </a:defRPr>
      </a:lvl5pPr>
      <a:lvl6pPr marL="2286000" algn="l" defTabSz="913765" rtl="0" eaLnBrk="1" latinLnBrk="0" hangingPunct="1">
        <a:defRPr sz="1800" kern="1200">
          <a:solidFill>
            <a:schemeClr val="tx1"/>
          </a:solidFill>
          <a:latin typeface="+mn-lt"/>
          <a:ea typeface="+mn-ea"/>
          <a:cs typeface="+mn-cs"/>
        </a:defRPr>
      </a:lvl6pPr>
      <a:lvl7pPr marL="2742565" algn="l" defTabSz="913765" rtl="0" eaLnBrk="1" latinLnBrk="0" hangingPunct="1">
        <a:defRPr sz="1800" kern="1200">
          <a:solidFill>
            <a:schemeClr val="tx1"/>
          </a:solidFill>
          <a:latin typeface="+mn-lt"/>
          <a:ea typeface="+mn-ea"/>
          <a:cs typeface="+mn-cs"/>
        </a:defRPr>
      </a:lvl7pPr>
      <a:lvl8pPr marL="3199765" algn="l" defTabSz="913765" rtl="0" eaLnBrk="1" latinLnBrk="0" hangingPunct="1">
        <a:defRPr sz="1800" kern="1200">
          <a:solidFill>
            <a:schemeClr val="tx1"/>
          </a:solidFill>
          <a:latin typeface="+mn-lt"/>
          <a:ea typeface="+mn-ea"/>
          <a:cs typeface="+mn-cs"/>
        </a:defRPr>
      </a:lvl8pPr>
      <a:lvl9pPr marL="3656965" algn="l" defTabSz="913765"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2.xml"/><Relationship Id="rId2" Type="http://schemas.openxmlformats.org/officeDocument/2006/relationships/image" Target="../media/image15.png"/><Relationship Id="rId1" Type="http://schemas.openxmlformats.org/officeDocument/2006/relationships/image" Target="../media/image14.jpeg"/></Relationships>
</file>

<file path=ppt/slides/_rels/slide10.xml.rels><?xml version="1.0" encoding="UTF-8" standalone="yes"?>
<Relationships xmlns="http://schemas.openxmlformats.org/package/2006/relationships"><Relationship Id="rId8" Type="http://schemas.openxmlformats.org/officeDocument/2006/relationships/slideLayout" Target="../slideLayouts/slideLayout6.xml"/><Relationship Id="rId7" Type="http://schemas.openxmlformats.org/officeDocument/2006/relationships/tags" Target="../tags/tag68.xml"/><Relationship Id="rId6" Type="http://schemas.openxmlformats.org/officeDocument/2006/relationships/tags" Target="../tags/tag67.xml"/><Relationship Id="rId5" Type="http://schemas.openxmlformats.org/officeDocument/2006/relationships/tags" Target="../tags/tag66.xml"/><Relationship Id="rId4" Type="http://schemas.openxmlformats.org/officeDocument/2006/relationships/image" Target="../media/image22.jpeg"/><Relationship Id="rId3" Type="http://schemas.openxmlformats.org/officeDocument/2006/relationships/tags" Target="../tags/tag65.xml"/><Relationship Id="rId2" Type="http://schemas.openxmlformats.org/officeDocument/2006/relationships/tags" Target="../tags/tag64.xml"/><Relationship Id="rId1" Type="http://schemas.openxmlformats.org/officeDocument/2006/relationships/tags" Target="../tags/tag63.xml"/></Relationships>
</file>

<file path=ppt/slides/_rels/slide11.xml.rels><?xml version="1.0" encoding="UTF-8" standalone="yes"?>
<Relationships xmlns="http://schemas.openxmlformats.org/package/2006/relationships"><Relationship Id="rId9" Type="http://schemas.openxmlformats.org/officeDocument/2006/relationships/tags" Target="../tags/tag76.xml"/><Relationship Id="rId8" Type="http://schemas.openxmlformats.org/officeDocument/2006/relationships/tags" Target="../tags/tag75.xml"/><Relationship Id="rId7" Type="http://schemas.openxmlformats.org/officeDocument/2006/relationships/tags" Target="../tags/tag74.xml"/><Relationship Id="rId6" Type="http://schemas.openxmlformats.org/officeDocument/2006/relationships/image" Target="../media/image23.jpeg"/><Relationship Id="rId5" Type="http://schemas.openxmlformats.org/officeDocument/2006/relationships/tags" Target="../tags/tag73.xml"/><Relationship Id="rId4" Type="http://schemas.openxmlformats.org/officeDocument/2006/relationships/tags" Target="../tags/tag72.xml"/><Relationship Id="rId3" Type="http://schemas.openxmlformats.org/officeDocument/2006/relationships/tags" Target="../tags/tag71.xml"/><Relationship Id="rId2" Type="http://schemas.openxmlformats.org/officeDocument/2006/relationships/tags" Target="../tags/tag70.xml"/><Relationship Id="rId10" Type="http://schemas.openxmlformats.org/officeDocument/2006/relationships/slideLayout" Target="../slideLayouts/slideLayout6.xml"/><Relationship Id="rId1" Type="http://schemas.openxmlformats.org/officeDocument/2006/relationships/tags" Target="../tags/tag69.xml"/></Relationships>
</file>

<file path=ppt/slides/_rels/slide12.xml.rels><?xml version="1.0" encoding="UTF-8" standalone="yes"?>
<Relationships xmlns="http://schemas.openxmlformats.org/package/2006/relationships"><Relationship Id="rId8" Type="http://schemas.openxmlformats.org/officeDocument/2006/relationships/slideLayout" Target="../slideLayouts/slideLayout6.xml"/><Relationship Id="rId7" Type="http://schemas.openxmlformats.org/officeDocument/2006/relationships/tags" Target="../tags/tag82.xml"/><Relationship Id="rId6" Type="http://schemas.openxmlformats.org/officeDocument/2006/relationships/tags" Target="../tags/tag81.xml"/><Relationship Id="rId5" Type="http://schemas.openxmlformats.org/officeDocument/2006/relationships/tags" Target="../tags/tag80.xml"/><Relationship Id="rId4" Type="http://schemas.openxmlformats.org/officeDocument/2006/relationships/tags" Target="../tags/tag79.xml"/><Relationship Id="rId3" Type="http://schemas.openxmlformats.org/officeDocument/2006/relationships/image" Target="../media/image24.jpeg"/><Relationship Id="rId2" Type="http://schemas.openxmlformats.org/officeDocument/2006/relationships/tags" Target="../tags/tag78.xml"/><Relationship Id="rId1" Type="http://schemas.openxmlformats.org/officeDocument/2006/relationships/tags" Target="../tags/tag77.xml"/></Relationships>
</file>

<file path=ppt/slides/_rels/slide13.xml.rels><?xml version="1.0" encoding="UTF-8" standalone="yes"?>
<Relationships xmlns="http://schemas.openxmlformats.org/package/2006/relationships"><Relationship Id="rId7" Type="http://schemas.openxmlformats.org/officeDocument/2006/relationships/slideLayout" Target="../slideLayouts/slideLayout6.xml"/><Relationship Id="rId6" Type="http://schemas.openxmlformats.org/officeDocument/2006/relationships/tags" Target="../tags/tag87.xml"/><Relationship Id="rId5" Type="http://schemas.openxmlformats.org/officeDocument/2006/relationships/tags" Target="../tags/tag86.xml"/><Relationship Id="rId4" Type="http://schemas.openxmlformats.org/officeDocument/2006/relationships/tags" Target="../tags/tag85.xml"/><Relationship Id="rId3" Type="http://schemas.openxmlformats.org/officeDocument/2006/relationships/tags" Target="../tags/tag84.xml"/><Relationship Id="rId2" Type="http://schemas.openxmlformats.org/officeDocument/2006/relationships/image" Target="../media/image25.jpeg"/><Relationship Id="rId1" Type="http://schemas.openxmlformats.org/officeDocument/2006/relationships/tags" Target="../tags/tag83.xml"/></Relationships>
</file>

<file path=ppt/slides/_rels/slide14.xml.rels><?xml version="1.0" encoding="UTF-8" standalone="yes"?>
<Relationships xmlns="http://schemas.openxmlformats.org/package/2006/relationships"><Relationship Id="rId7" Type="http://schemas.openxmlformats.org/officeDocument/2006/relationships/slideLayout" Target="../slideLayouts/slideLayout6.xml"/><Relationship Id="rId6" Type="http://schemas.openxmlformats.org/officeDocument/2006/relationships/tags" Target="../tags/tag92.xml"/><Relationship Id="rId5" Type="http://schemas.openxmlformats.org/officeDocument/2006/relationships/tags" Target="../tags/tag91.xml"/><Relationship Id="rId4" Type="http://schemas.openxmlformats.org/officeDocument/2006/relationships/tags" Target="../tags/tag90.xml"/><Relationship Id="rId3" Type="http://schemas.openxmlformats.org/officeDocument/2006/relationships/image" Target="../media/image26.jpeg"/><Relationship Id="rId2" Type="http://schemas.openxmlformats.org/officeDocument/2006/relationships/tags" Target="../tags/tag89.xml"/><Relationship Id="rId1" Type="http://schemas.openxmlformats.org/officeDocument/2006/relationships/tags" Target="../tags/tag88.xml"/></Relationships>
</file>

<file path=ppt/slides/_rels/slide15.xml.rels><?xml version="1.0" encoding="UTF-8" standalone="yes"?>
<Relationships xmlns="http://schemas.openxmlformats.org/package/2006/relationships"><Relationship Id="rId9" Type="http://schemas.openxmlformats.org/officeDocument/2006/relationships/tags" Target="../tags/tag100.xml"/><Relationship Id="rId8" Type="http://schemas.openxmlformats.org/officeDocument/2006/relationships/image" Target="../media/image27.jpeg"/><Relationship Id="rId7" Type="http://schemas.openxmlformats.org/officeDocument/2006/relationships/tags" Target="../tags/tag99.xml"/><Relationship Id="rId6" Type="http://schemas.openxmlformats.org/officeDocument/2006/relationships/tags" Target="../tags/tag98.xml"/><Relationship Id="rId5" Type="http://schemas.openxmlformats.org/officeDocument/2006/relationships/tags" Target="../tags/tag97.xml"/><Relationship Id="rId4" Type="http://schemas.openxmlformats.org/officeDocument/2006/relationships/tags" Target="../tags/tag96.xml"/><Relationship Id="rId3" Type="http://schemas.openxmlformats.org/officeDocument/2006/relationships/tags" Target="../tags/tag95.xml"/><Relationship Id="rId2" Type="http://schemas.openxmlformats.org/officeDocument/2006/relationships/tags" Target="../tags/tag94.xml"/><Relationship Id="rId10" Type="http://schemas.openxmlformats.org/officeDocument/2006/relationships/slideLayout" Target="../slideLayouts/slideLayout6.xml"/><Relationship Id="rId1" Type="http://schemas.openxmlformats.org/officeDocument/2006/relationships/tags" Target="../tags/tag93.xml"/></Relationships>
</file>

<file path=ppt/slides/_rels/slide16.xml.rels><?xml version="1.0" encoding="UTF-8" standalone="yes"?>
<Relationships xmlns="http://schemas.openxmlformats.org/package/2006/relationships"><Relationship Id="rId8" Type="http://schemas.openxmlformats.org/officeDocument/2006/relationships/notesSlide" Target="../notesSlides/notesSlide3.xml"/><Relationship Id="rId7" Type="http://schemas.openxmlformats.org/officeDocument/2006/relationships/slideLayout" Target="../slideLayouts/slideLayout6.xml"/><Relationship Id="rId6" Type="http://schemas.openxmlformats.org/officeDocument/2006/relationships/tags" Target="../tags/tag105.xml"/><Relationship Id="rId5" Type="http://schemas.openxmlformats.org/officeDocument/2006/relationships/tags" Target="../tags/tag104.xml"/><Relationship Id="rId4" Type="http://schemas.openxmlformats.org/officeDocument/2006/relationships/tags" Target="../tags/tag103.xml"/><Relationship Id="rId3" Type="http://schemas.openxmlformats.org/officeDocument/2006/relationships/image" Target="../media/image28.jpeg"/><Relationship Id="rId2" Type="http://schemas.openxmlformats.org/officeDocument/2006/relationships/tags" Target="../tags/tag102.xml"/><Relationship Id="rId1" Type="http://schemas.openxmlformats.org/officeDocument/2006/relationships/tags" Target="../tags/tag101.xml"/></Relationships>
</file>

<file path=ppt/slides/_rels/slide17.xml.rels><?xml version="1.0" encoding="UTF-8" standalone="yes"?>
<Relationships xmlns="http://schemas.openxmlformats.org/package/2006/relationships"><Relationship Id="rId5" Type="http://schemas.openxmlformats.org/officeDocument/2006/relationships/slideLayout" Target="../slideLayouts/slideLayout6.xml"/><Relationship Id="rId4" Type="http://schemas.openxmlformats.org/officeDocument/2006/relationships/tags" Target="../tags/tag108.xml"/><Relationship Id="rId3" Type="http://schemas.openxmlformats.org/officeDocument/2006/relationships/image" Target="../media/image29.png"/><Relationship Id="rId2" Type="http://schemas.openxmlformats.org/officeDocument/2006/relationships/tags" Target="../tags/tag107.xml"/><Relationship Id="rId1" Type="http://schemas.openxmlformats.org/officeDocument/2006/relationships/tags" Target="../tags/tag106.xml"/></Relationships>
</file>

<file path=ppt/slides/_rels/slide18.xml.rels><?xml version="1.0" encoding="UTF-8" standalone="yes"?>
<Relationships xmlns="http://schemas.openxmlformats.org/package/2006/relationships"><Relationship Id="rId6" Type="http://schemas.openxmlformats.org/officeDocument/2006/relationships/slideLayout" Target="../slideLayouts/slideLayout6.xml"/><Relationship Id="rId5" Type="http://schemas.openxmlformats.org/officeDocument/2006/relationships/tags" Target="../tags/tag112.xml"/><Relationship Id="rId4" Type="http://schemas.openxmlformats.org/officeDocument/2006/relationships/image" Target="../media/image30.png"/><Relationship Id="rId3" Type="http://schemas.openxmlformats.org/officeDocument/2006/relationships/tags" Target="../tags/tag111.xml"/><Relationship Id="rId2" Type="http://schemas.openxmlformats.org/officeDocument/2006/relationships/tags" Target="../tags/tag110.xml"/><Relationship Id="rId1" Type="http://schemas.openxmlformats.org/officeDocument/2006/relationships/tags" Target="../tags/tag109.xml"/></Relationships>
</file>

<file path=ppt/slides/_rels/slide19.xml.rels><?xml version="1.0" encoding="UTF-8" standalone="yes"?>
<Relationships xmlns="http://schemas.openxmlformats.org/package/2006/relationships"><Relationship Id="rId9" Type="http://schemas.openxmlformats.org/officeDocument/2006/relationships/tags" Target="../tags/tag121.xml"/><Relationship Id="rId8" Type="http://schemas.openxmlformats.org/officeDocument/2006/relationships/tags" Target="../tags/tag120.xml"/><Relationship Id="rId7" Type="http://schemas.openxmlformats.org/officeDocument/2006/relationships/tags" Target="../tags/tag119.xml"/><Relationship Id="rId6" Type="http://schemas.openxmlformats.org/officeDocument/2006/relationships/tags" Target="../tags/tag118.xml"/><Relationship Id="rId5" Type="http://schemas.openxmlformats.org/officeDocument/2006/relationships/tags" Target="../tags/tag117.xml"/><Relationship Id="rId4" Type="http://schemas.openxmlformats.org/officeDocument/2006/relationships/tags" Target="../tags/tag116.xml"/><Relationship Id="rId3" Type="http://schemas.openxmlformats.org/officeDocument/2006/relationships/tags" Target="../tags/tag115.xml"/><Relationship Id="rId2" Type="http://schemas.openxmlformats.org/officeDocument/2006/relationships/tags" Target="../tags/tag114.xml"/><Relationship Id="rId13" Type="http://schemas.openxmlformats.org/officeDocument/2006/relationships/slideLayout" Target="../slideLayouts/slideLayout6.xml"/><Relationship Id="rId12" Type="http://schemas.openxmlformats.org/officeDocument/2006/relationships/tags" Target="../tags/tag124.xml"/><Relationship Id="rId11" Type="http://schemas.openxmlformats.org/officeDocument/2006/relationships/tags" Target="../tags/tag123.xml"/><Relationship Id="rId10" Type="http://schemas.openxmlformats.org/officeDocument/2006/relationships/tags" Target="../tags/tag122.xml"/><Relationship Id="rId1" Type="http://schemas.openxmlformats.org/officeDocument/2006/relationships/tags" Target="../tags/tag113.xml"/></Relationships>
</file>

<file path=ppt/slides/_rels/slide2.xml.rels><?xml version="1.0" encoding="UTF-8" standalone="yes"?>
<Relationships xmlns="http://schemas.openxmlformats.org/package/2006/relationships"><Relationship Id="rId9" Type="http://schemas.openxmlformats.org/officeDocument/2006/relationships/notesSlide" Target="../notesSlides/notesSlide2.xml"/><Relationship Id="rId8" Type="http://schemas.openxmlformats.org/officeDocument/2006/relationships/slideLayout" Target="../slideLayouts/slideLayout9.xml"/><Relationship Id="rId7" Type="http://schemas.openxmlformats.org/officeDocument/2006/relationships/tags" Target="../tags/tag7.xml"/><Relationship Id="rId6" Type="http://schemas.openxmlformats.org/officeDocument/2006/relationships/tags" Target="../tags/tag6.xml"/><Relationship Id="rId5" Type="http://schemas.openxmlformats.org/officeDocument/2006/relationships/tags" Target="../tags/tag5.xml"/><Relationship Id="rId4" Type="http://schemas.openxmlformats.org/officeDocument/2006/relationships/tags" Target="../tags/tag4.xml"/><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tags" Target="../tags/tag1.xml"/></Relationships>
</file>

<file path=ppt/slides/_rels/slide20.xml.rels><?xml version="1.0" encoding="UTF-8" standalone="yes"?>
<Relationships xmlns="http://schemas.openxmlformats.org/package/2006/relationships"><Relationship Id="rId9" Type="http://schemas.openxmlformats.org/officeDocument/2006/relationships/slideLayout" Target="../slideLayouts/slideLayout6.xml"/><Relationship Id="rId8" Type="http://schemas.openxmlformats.org/officeDocument/2006/relationships/tags" Target="../tags/tag132.xml"/><Relationship Id="rId7" Type="http://schemas.openxmlformats.org/officeDocument/2006/relationships/tags" Target="../tags/tag131.xml"/><Relationship Id="rId6" Type="http://schemas.openxmlformats.org/officeDocument/2006/relationships/tags" Target="../tags/tag130.xml"/><Relationship Id="rId5" Type="http://schemas.openxmlformats.org/officeDocument/2006/relationships/tags" Target="../tags/tag129.xml"/><Relationship Id="rId4" Type="http://schemas.openxmlformats.org/officeDocument/2006/relationships/tags" Target="../tags/tag128.xml"/><Relationship Id="rId3" Type="http://schemas.openxmlformats.org/officeDocument/2006/relationships/tags" Target="../tags/tag127.xml"/><Relationship Id="rId2" Type="http://schemas.openxmlformats.org/officeDocument/2006/relationships/tags" Target="../tags/tag126.xml"/><Relationship Id="rId1" Type="http://schemas.openxmlformats.org/officeDocument/2006/relationships/tags" Target="../tags/tag125.xml"/></Relationships>
</file>

<file path=ppt/slides/_rels/slide21.xml.rels><?xml version="1.0" encoding="UTF-8" standalone="yes"?>
<Relationships xmlns="http://schemas.openxmlformats.org/package/2006/relationships"><Relationship Id="rId6" Type="http://schemas.openxmlformats.org/officeDocument/2006/relationships/slideLayout" Target="../slideLayouts/slideLayout6.xml"/><Relationship Id="rId5" Type="http://schemas.openxmlformats.org/officeDocument/2006/relationships/tags" Target="../tags/tag136.xml"/><Relationship Id="rId4" Type="http://schemas.openxmlformats.org/officeDocument/2006/relationships/image" Target="../media/image30.png"/><Relationship Id="rId3" Type="http://schemas.openxmlformats.org/officeDocument/2006/relationships/tags" Target="../tags/tag135.xml"/><Relationship Id="rId2" Type="http://schemas.openxmlformats.org/officeDocument/2006/relationships/tags" Target="../tags/tag134.xml"/><Relationship Id="rId1" Type="http://schemas.openxmlformats.org/officeDocument/2006/relationships/tags" Target="../tags/tag133.xml"/></Relationships>
</file>

<file path=ppt/slides/_rels/slide22.xml.rels><?xml version="1.0" encoding="UTF-8" standalone="yes"?>
<Relationships xmlns="http://schemas.openxmlformats.org/package/2006/relationships"><Relationship Id="rId6" Type="http://schemas.openxmlformats.org/officeDocument/2006/relationships/slideLayout" Target="../slideLayouts/slideLayout6.xml"/><Relationship Id="rId5" Type="http://schemas.openxmlformats.org/officeDocument/2006/relationships/tags" Target="../tags/tag140.xml"/><Relationship Id="rId4" Type="http://schemas.openxmlformats.org/officeDocument/2006/relationships/image" Target="../media/image31.png"/><Relationship Id="rId3" Type="http://schemas.openxmlformats.org/officeDocument/2006/relationships/tags" Target="../tags/tag139.xml"/><Relationship Id="rId2" Type="http://schemas.openxmlformats.org/officeDocument/2006/relationships/tags" Target="../tags/tag138.xml"/><Relationship Id="rId1" Type="http://schemas.openxmlformats.org/officeDocument/2006/relationships/tags" Target="../tags/tag137.xml"/></Relationships>
</file>

<file path=ppt/slides/_rels/slide23.xml.rels><?xml version="1.0" encoding="UTF-8" standalone="yes"?>
<Relationships xmlns="http://schemas.openxmlformats.org/package/2006/relationships"><Relationship Id="rId9" Type="http://schemas.openxmlformats.org/officeDocument/2006/relationships/tags" Target="../tags/tag148.xml"/><Relationship Id="rId8" Type="http://schemas.openxmlformats.org/officeDocument/2006/relationships/tags" Target="../tags/tag147.xml"/><Relationship Id="rId7" Type="http://schemas.openxmlformats.org/officeDocument/2006/relationships/tags" Target="../tags/tag146.xml"/><Relationship Id="rId6" Type="http://schemas.openxmlformats.org/officeDocument/2006/relationships/tags" Target="../tags/tag145.xml"/><Relationship Id="rId5" Type="http://schemas.openxmlformats.org/officeDocument/2006/relationships/tags" Target="../tags/tag144.xml"/><Relationship Id="rId4" Type="http://schemas.openxmlformats.org/officeDocument/2006/relationships/image" Target="../media/image32.jpeg"/><Relationship Id="rId3" Type="http://schemas.openxmlformats.org/officeDocument/2006/relationships/tags" Target="../tags/tag143.xml"/><Relationship Id="rId2" Type="http://schemas.openxmlformats.org/officeDocument/2006/relationships/tags" Target="../tags/tag142.xml"/><Relationship Id="rId10" Type="http://schemas.openxmlformats.org/officeDocument/2006/relationships/slideLayout" Target="../slideLayouts/slideLayout6.xml"/><Relationship Id="rId1" Type="http://schemas.openxmlformats.org/officeDocument/2006/relationships/tags" Target="../tags/tag141.xml"/></Relationships>
</file>

<file path=ppt/slides/_rels/slide24.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2.xml"/><Relationship Id="rId2" Type="http://schemas.openxmlformats.org/officeDocument/2006/relationships/image" Target="../media/image15.png"/><Relationship Id="rId1" Type="http://schemas.openxmlformats.org/officeDocument/2006/relationships/image" Target="../media/image14.jpeg"/></Relationships>
</file>

<file path=ppt/slides/_rels/slide3.xml.rels><?xml version="1.0" encoding="UTF-8" standalone="yes"?>
<Relationships xmlns="http://schemas.openxmlformats.org/package/2006/relationships"><Relationship Id="rId9" Type="http://schemas.openxmlformats.org/officeDocument/2006/relationships/slideLayout" Target="../slideLayouts/slideLayout6.xml"/><Relationship Id="rId8" Type="http://schemas.openxmlformats.org/officeDocument/2006/relationships/tags" Target="../tags/tag14.xml"/><Relationship Id="rId7" Type="http://schemas.openxmlformats.org/officeDocument/2006/relationships/tags" Target="../tags/tag13.xml"/><Relationship Id="rId6" Type="http://schemas.openxmlformats.org/officeDocument/2006/relationships/tags" Target="../tags/tag12.xml"/><Relationship Id="rId5" Type="http://schemas.openxmlformats.org/officeDocument/2006/relationships/tags" Target="../tags/tag11.xml"/><Relationship Id="rId4" Type="http://schemas.openxmlformats.org/officeDocument/2006/relationships/tags" Target="../tags/tag10.xml"/><Relationship Id="rId3" Type="http://schemas.openxmlformats.org/officeDocument/2006/relationships/tags" Target="../tags/tag9.xml"/><Relationship Id="rId2" Type="http://schemas.openxmlformats.org/officeDocument/2006/relationships/image" Target="../media/image16.jpeg"/><Relationship Id="rId1" Type="http://schemas.openxmlformats.org/officeDocument/2006/relationships/tags" Target="../tags/tag8.xml"/></Relationships>
</file>

<file path=ppt/slides/_rels/slide4.xml.rels><?xml version="1.0" encoding="UTF-8" standalone="yes"?>
<Relationships xmlns="http://schemas.openxmlformats.org/package/2006/relationships"><Relationship Id="rId9" Type="http://schemas.openxmlformats.org/officeDocument/2006/relationships/slideLayout" Target="../slideLayouts/slideLayout6.xml"/><Relationship Id="rId8" Type="http://schemas.openxmlformats.org/officeDocument/2006/relationships/tags" Target="../tags/tag21.xml"/><Relationship Id="rId7" Type="http://schemas.openxmlformats.org/officeDocument/2006/relationships/tags" Target="../tags/tag20.xml"/><Relationship Id="rId6" Type="http://schemas.openxmlformats.org/officeDocument/2006/relationships/tags" Target="../tags/tag19.xml"/><Relationship Id="rId5" Type="http://schemas.openxmlformats.org/officeDocument/2006/relationships/tags" Target="../tags/tag18.xml"/><Relationship Id="rId4" Type="http://schemas.openxmlformats.org/officeDocument/2006/relationships/image" Target="../media/image17.jpeg"/><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tags" Target="../tags/tag15.xml"/></Relationships>
</file>

<file path=ppt/slides/_rels/slide5.xml.rels><?xml version="1.0" encoding="UTF-8" standalone="yes"?>
<Relationships xmlns="http://schemas.openxmlformats.org/package/2006/relationships"><Relationship Id="rId9" Type="http://schemas.openxmlformats.org/officeDocument/2006/relationships/slideLayout" Target="../slideLayouts/slideLayout6.xml"/><Relationship Id="rId8" Type="http://schemas.openxmlformats.org/officeDocument/2006/relationships/tags" Target="../tags/tag28.xml"/><Relationship Id="rId7" Type="http://schemas.openxmlformats.org/officeDocument/2006/relationships/tags" Target="../tags/tag27.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image" Target="../media/image18.jpeg"/><Relationship Id="rId1" Type="http://schemas.openxmlformats.org/officeDocument/2006/relationships/tags" Target="../tags/tag22.xml"/></Relationships>
</file>

<file path=ppt/slides/_rels/slide6.xml.rels><?xml version="1.0" encoding="UTF-8" standalone="yes"?>
<Relationships xmlns="http://schemas.openxmlformats.org/package/2006/relationships"><Relationship Id="rId9" Type="http://schemas.openxmlformats.org/officeDocument/2006/relationships/tags" Target="../tags/tag37.xml"/><Relationship Id="rId8" Type="http://schemas.openxmlformats.org/officeDocument/2006/relationships/tags" Target="../tags/tag36.xml"/><Relationship Id="rId7" Type="http://schemas.openxmlformats.org/officeDocument/2006/relationships/tags" Target="../tags/tag35.xml"/><Relationship Id="rId6" Type="http://schemas.openxmlformats.org/officeDocument/2006/relationships/tags" Target="../tags/tag34.xml"/><Relationship Id="rId5" Type="http://schemas.openxmlformats.org/officeDocument/2006/relationships/tags" Target="../tags/tag33.xml"/><Relationship Id="rId4" Type="http://schemas.openxmlformats.org/officeDocument/2006/relationships/tags" Target="../tags/tag32.xml"/><Relationship Id="rId3" Type="http://schemas.openxmlformats.org/officeDocument/2006/relationships/tags" Target="../tags/tag31.xml"/><Relationship Id="rId2" Type="http://schemas.openxmlformats.org/officeDocument/2006/relationships/tags" Target="../tags/tag30.xml"/><Relationship Id="rId11" Type="http://schemas.openxmlformats.org/officeDocument/2006/relationships/slideLayout" Target="../slideLayouts/slideLayout6.xml"/><Relationship Id="rId10" Type="http://schemas.openxmlformats.org/officeDocument/2006/relationships/tags" Target="../tags/tag38.xml"/><Relationship Id="rId1" Type="http://schemas.openxmlformats.org/officeDocument/2006/relationships/tags" Target="../tags/tag29.xml"/></Relationships>
</file>

<file path=ppt/slides/_rels/slide7.xml.rels><?xml version="1.0" encoding="UTF-8" standalone="yes"?>
<Relationships xmlns="http://schemas.openxmlformats.org/package/2006/relationships"><Relationship Id="rId9" Type="http://schemas.openxmlformats.org/officeDocument/2006/relationships/tags" Target="../tags/tag46.xml"/><Relationship Id="rId8" Type="http://schemas.openxmlformats.org/officeDocument/2006/relationships/tags" Target="../tags/tag45.xml"/><Relationship Id="rId7" Type="http://schemas.openxmlformats.org/officeDocument/2006/relationships/tags" Target="../tags/tag44.xml"/><Relationship Id="rId6" Type="http://schemas.openxmlformats.org/officeDocument/2006/relationships/tags" Target="../tags/tag43.xml"/><Relationship Id="rId5" Type="http://schemas.openxmlformats.org/officeDocument/2006/relationships/tags" Target="../tags/tag42.xml"/><Relationship Id="rId4" Type="http://schemas.openxmlformats.org/officeDocument/2006/relationships/tags" Target="../tags/tag41.xml"/><Relationship Id="rId3" Type="http://schemas.openxmlformats.org/officeDocument/2006/relationships/image" Target="../media/image19.jpeg"/><Relationship Id="rId2" Type="http://schemas.openxmlformats.org/officeDocument/2006/relationships/tags" Target="../tags/tag40.xml"/><Relationship Id="rId17" Type="http://schemas.openxmlformats.org/officeDocument/2006/relationships/slideLayout" Target="../slideLayouts/slideLayout6.xml"/><Relationship Id="rId16" Type="http://schemas.openxmlformats.org/officeDocument/2006/relationships/tags" Target="../tags/tag53.xml"/><Relationship Id="rId15" Type="http://schemas.openxmlformats.org/officeDocument/2006/relationships/tags" Target="../tags/tag52.xml"/><Relationship Id="rId14" Type="http://schemas.openxmlformats.org/officeDocument/2006/relationships/tags" Target="../tags/tag51.xml"/><Relationship Id="rId13" Type="http://schemas.openxmlformats.org/officeDocument/2006/relationships/tags" Target="../tags/tag50.xml"/><Relationship Id="rId12" Type="http://schemas.openxmlformats.org/officeDocument/2006/relationships/tags" Target="../tags/tag49.xml"/><Relationship Id="rId11" Type="http://schemas.openxmlformats.org/officeDocument/2006/relationships/tags" Target="../tags/tag48.xml"/><Relationship Id="rId10" Type="http://schemas.openxmlformats.org/officeDocument/2006/relationships/tags" Target="../tags/tag47.xml"/><Relationship Id="rId1" Type="http://schemas.openxmlformats.org/officeDocument/2006/relationships/tags" Target="../tags/tag39.xml"/></Relationships>
</file>

<file path=ppt/slides/_rels/slide8.xml.rels><?xml version="1.0" encoding="UTF-8" standalone="yes"?>
<Relationships xmlns="http://schemas.openxmlformats.org/package/2006/relationships"><Relationship Id="rId6" Type="http://schemas.openxmlformats.org/officeDocument/2006/relationships/slideLayout" Target="../slideLayouts/slideLayout6.xml"/><Relationship Id="rId5" Type="http://schemas.openxmlformats.org/officeDocument/2006/relationships/tags" Target="../tags/tag57.xml"/><Relationship Id="rId4" Type="http://schemas.openxmlformats.org/officeDocument/2006/relationships/tags" Target="../tags/tag56.xml"/><Relationship Id="rId3" Type="http://schemas.openxmlformats.org/officeDocument/2006/relationships/tags" Target="../tags/tag55.xml"/><Relationship Id="rId2" Type="http://schemas.openxmlformats.org/officeDocument/2006/relationships/image" Target="../media/image20.jpeg"/><Relationship Id="rId1" Type="http://schemas.openxmlformats.org/officeDocument/2006/relationships/tags" Target="../tags/tag54.xml"/></Relationships>
</file>

<file path=ppt/slides/_rels/slide9.xml.rels><?xml version="1.0" encoding="UTF-8" standalone="yes"?>
<Relationships xmlns="http://schemas.openxmlformats.org/package/2006/relationships"><Relationship Id="rId7" Type="http://schemas.openxmlformats.org/officeDocument/2006/relationships/slideLayout" Target="../slideLayouts/slideLayout6.xml"/><Relationship Id="rId6" Type="http://schemas.openxmlformats.org/officeDocument/2006/relationships/tags" Target="../tags/tag62.xml"/><Relationship Id="rId5" Type="http://schemas.openxmlformats.org/officeDocument/2006/relationships/tags" Target="../tags/tag61.xml"/><Relationship Id="rId4" Type="http://schemas.openxmlformats.org/officeDocument/2006/relationships/tags" Target="../tags/tag60.xml"/><Relationship Id="rId3" Type="http://schemas.openxmlformats.org/officeDocument/2006/relationships/tags" Target="../tags/tag59.xml"/><Relationship Id="rId2" Type="http://schemas.openxmlformats.org/officeDocument/2006/relationships/image" Target="../media/image21.jpeg"/><Relationship Id="rId1" Type="http://schemas.openxmlformats.org/officeDocument/2006/relationships/tags" Target="../tags/tag5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39370" y="-43815"/>
            <a:ext cx="9182735" cy="5199380"/>
          </a:xfrm>
          <a:prstGeom prst="rect">
            <a:avLst/>
          </a:prstGeom>
          <a:solidFill>
            <a:srgbClr val="50742F">
              <a:alpha val="5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2" name="图片 1" descr="K:\0模板素材调整间\001上传模板\2018.2月上传模板\信纸2.26\012未上传\595275994493b9.jpg595275994493b9"/>
          <p:cNvPicPr>
            <a:picLocks noChangeAspect="1"/>
          </p:cNvPicPr>
          <p:nvPr/>
        </p:nvPicPr>
        <p:blipFill>
          <a:blip r:embed="rId1"/>
          <a:srcRect l="27674" t="18697" r="279"/>
          <a:stretch>
            <a:fillRect/>
          </a:stretch>
        </p:blipFill>
        <p:spPr>
          <a:xfrm>
            <a:off x="-39370" y="-27305"/>
            <a:ext cx="9187180" cy="5182870"/>
          </a:xfrm>
          <a:prstGeom prst="rect">
            <a:avLst/>
          </a:prstGeom>
        </p:spPr>
      </p:pic>
      <p:pic>
        <p:nvPicPr>
          <p:cNvPr id="4" name="图片 3" descr="e039326fd05c0423c4e21f68247994bf"/>
          <p:cNvPicPr>
            <a:picLocks noChangeAspect="1"/>
          </p:cNvPicPr>
          <p:nvPr/>
        </p:nvPicPr>
        <p:blipFill>
          <a:blip r:embed="rId2"/>
          <a:stretch>
            <a:fillRect/>
          </a:stretch>
        </p:blipFill>
        <p:spPr>
          <a:xfrm>
            <a:off x="-39370" y="-43180"/>
            <a:ext cx="4003040" cy="4572000"/>
          </a:xfrm>
          <a:prstGeom prst="rect">
            <a:avLst/>
          </a:prstGeom>
        </p:spPr>
      </p:pic>
      <p:grpSp>
        <p:nvGrpSpPr>
          <p:cNvPr id="9" name="组合 8"/>
          <p:cNvGrpSpPr/>
          <p:nvPr/>
        </p:nvGrpSpPr>
        <p:grpSpPr>
          <a:xfrm>
            <a:off x="2736850" y="2195621"/>
            <a:ext cx="5857240" cy="932627"/>
            <a:chOff x="4310" y="3049"/>
            <a:chExt cx="9224" cy="1880"/>
          </a:xfrm>
        </p:grpSpPr>
        <p:sp>
          <p:nvSpPr>
            <p:cNvPr id="6" name="矩形 5"/>
            <p:cNvSpPr/>
            <p:nvPr/>
          </p:nvSpPr>
          <p:spPr>
            <a:xfrm>
              <a:off x="4338" y="3049"/>
              <a:ext cx="9196" cy="1868"/>
            </a:xfrm>
            <a:prstGeom prst="rect">
              <a:avLst/>
            </a:prstGeom>
            <a:noFill/>
            <a:ln>
              <a:solidFill>
                <a:schemeClr val="bg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 name="TextBox 26"/>
            <p:cNvSpPr txBox="1"/>
            <p:nvPr/>
          </p:nvSpPr>
          <p:spPr>
            <a:xfrm>
              <a:off x="4310" y="3256"/>
              <a:ext cx="9224" cy="1673"/>
            </a:xfrm>
            <a:prstGeom prst="rect">
              <a:avLst/>
            </a:prstGeom>
            <a:noFill/>
          </p:spPr>
          <p:txBody>
            <a:bodyPr wrap="square" rtlCol="0">
              <a:spAutoFit/>
            </a:bodyPr>
            <a:p>
              <a:pPr indent="0" algn="dist"/>
              <a:r>
                <a:rPr lang="zh-CN" altLang="en-US" sz="4800" b="1" dirty="0" smtClean="0">
                  <a:solidFill>
                    <a:schemeClr val="bg1"/>
                  </a:solidFill>
                  <a:latin typeface="微软雅黑" panose="020B0503020204020204" pitchFamily="34" charset="-122"/>
                  <a:ea typeface="微软雅黑" panose="020B0503020204020204" pitchFamily="34" charset="-122"/>
                  <a:sym typeface="+mn-ea"/>
                </a:rPr>
                <a:t>高尔夫的运动及规则</a:t>
              </a:r>
              <a:endParaRPr lang="zh-CN" altLang="en-US" sz="4800" b="1" dirty="0" smtClean="0">
                <a:solidFill>
                  <a:schemeClr val="bg1"/>
                </a:solidFill>
                <a:latin typeface="微软雅黑" panose="020B0503020204020204" pitchFamily="34" charset="-122"/>
                <a:ea typeface="微软雅黑" panose="020B0503020204020204" pitchFamily="34" charset="-122"/>
                <a:sym typeface="+mn-ea"/>
              </a:endParaRPr>
            </a:p>
          </p:txBody>
        </p:sp>
      </p:grpSp>
      <p:sp>
        <p:nvSpPr>
          <p:cNvPr id="37" name="Freeform 6"/>
          <p:cNvSpPr/>
          <p:nvPr/>
        </p:nvSpPr>
        <p:spPr bwMode="auto">
          <a:xfrm flipH="1">
            <a:off x="-10612" y="3687445"/>
            <a:ext cx="9171122" cy="1459230"/>
          </a:xfrm>
          <a:custGeom>
            <a:avLst/>
            <a:gdLst>
              <a:gd name="T0" fmla="*/ 0 w 5734"/>
              <a:gd name="T1" fmla="*/ 0 h 931"/>
              <a:gd name="T2" fmla="*/ 167 w 5734"/>
              <a:gd name="T3" fmla="*/ 73 h 931"/>
              <a:gd name="T4" fmla="*/ 340 w 5734"/>
              <a:gd name="T5" fmla="*/ 143 h 931"/>
              <a:gd name="T6" fmla="*/ 522 w 5734"/>
              <a:gd name="T7" fmla="*/ 206 h 931"/>
              <a:gd name="T8" fmla="*/ 711 w 5734"/>
              <a:gd name="T9" fmla="*/ 266 h 931"/>
              <a:gd name="T10" fmla="*/ 907 w 5734"/>
              <a:gd name="T11" fmla="*/ 320 h 931"/>
              <a:gd name="T12" fmla="*/ 1109 w 5734"/>
              <a:gd name="T13" fmla="*/ 369 h 931"/>
              <a:gd name="T14" fmla="*/ 1315 w 5734"/>
              <a:gd name="T15" fmla="*/ 415 h 931"/>
              <a:gd name="T16" fmla="*/ 1529 w 5734"/>
              <a:gd name="T17" fmla="*/ 455 h 931"/>
              <a:gd name="T18" fmla="*/ 1746 w 5734"/>
              <a:gd name="T19" fmla="*/ 490 h 931"/>
              <a:gd name="T20" fmla="*/ 1966 w 5734"/>
              <a:gd name="T21" fmla="*/ 520 h 931"/>
              <a:gd name="T22" fmla="*/ 2189 w 5734"/>
              <a:gd name="T23" fmla="*/ 544 h 931"/>
              <a:gd name="T24" fmla="*/ 2416 w 5734"/>
              <a:gd name="T25" fmla="*/ 563 h 931"/>
              <a:gd name="T26" fmla="*/ 2644 w 5734"/>
              <a:gd name="T27" fmla="*/ 579 h 931"/>
              <a:gd name="T28" fmla="*/ 2873 w 5734"/>
              <a:gd name="T29" fmla="*/ 588 h 931"/>
              <a:gd name="T30" fmla="*/ 3104 w 5734"/>
              <a:gd name="T31" fmla="*/ 593 h 931"/>
              <a:gd name="T32" fmla="*/ 3336 w 5734"/>
              <a:gd name="T33" fmla="*/ 591 h 931"/>
              <a:gd name="T34" fmla="*/ 3567 w 5734"/>
              <a:gd name="T35" fmla="*/ 586 h 931"/>
              <a:gd name="T36" fmla="*/ 3798 w 5734"/>
              <a:gd name="T37" fmla="*/ 576 h 931"/>
              <a:gd name="T38" fmla="*/ 4025 w 5734"/>
              <a:gd name="T39" fmla="*/ 560 h 931"/>
              <a:gd name="T40" fmla="*/ 4253 w 5734"/>
              <a:gd name="T41" fmla="*/ 539 h 931"/>
              <a:gd name="T42" fmla="*/ 4477 w 5734"/>
              <a:gd name="T43" fmla="*/ 511 h 931"/>
              <a:gd name="T44" fmla="*/ 4698 w 5734"/>
              <a:gd name="T45" fmla="*/ 479 h 931"/>
              <a:gd name="T46" fmla="*/ 4915 w 5734"/>
              <a:gd name="T47" fmla="*/ 443 h 931"/>
              <a:gd name="T48" fmla="*/ 5127 w 5734"/>
              <a:gd name="T49" fmla="*/ 401 h 931"/>
              <a:gd name="T50" fmla="*/ 5335 w 5734"/>
              <a:gd name="T51" fmla="*/ 352 h 931"/>
              <a:gd name="T52" fmla="*/ 5538 w 5734"/>
              <a:gd name="T53" fmla="*/ 299 h 931"/>
              <a:gd name="T54" fmla="*/ 5734 w 5734"/>
              <a:gd name="T55" fmla="*/ 240 h 931"/>
              <a:gd name="T56" fmla="*/ 5734 w 5734"/>
              <a:gd name="T57" fmla="*/ 931 h 931"/>
              <a:gd name="T58" fmla="*/ 0 w 5734"/>
              <a:gd name="T59" fmla="*/ 931 h 931"/>
              <a:gd name="T60" fmla="*/ 0 w 5734"/>
              <a:gd name="T61" fmla="*/ 0 h 9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734" h="931">
                <a:moveTo>
                  <a:pt x="0" y="0"/>
                </a:moveTo>
                <a:lnTo>
                  <a:pt x="167" y="73"/>
                </a:lnTo>
                <a:lnTo>
                  <a:pt x="340" y="143"/>
                </a:lnTo>
                <a:lnTo>
                  <a:pt x="522" y="206"/>
                </a:lnTo>
                <a:lnTo>
                  <a:pt x="711" y="266"/>
                </a:lnTo>
                <a:lnTo>
                  <a:pt x="907" y="320"/>
                </a:lnTo>
                <a:lnTo>
                  <a:pt x="1109" y="369"/>
                </a:lnTo>
                <a:lnTo>
                  <a:pt x="1315" y="415"/>
                </a:lnTo>
                <a:lnTo>
                  <a:pt x="1529" y="455"/>
                </a:lnTo>
                <a:lnTo>
                  <a:pt x="1746" y="490"/>
                </a:lnTo>
                <a:lnTo>
                  <a:pt x="1966" y="520"/>
                </a:lnTo>
                <a:lnTo>
                  <a:pt x="2189" y="544"/>
                </a:lnTo>
                <a:lnTo>
                  <a:pt x="2416" y="563"/>
                </a:lnTo>
                <a:lnTo>
                  <a:pt x="2644" y="579"/>
                </a:lnTo>
                <a:lnTo>
                  <a:pt x="2873" y="588"/>
                </a:lnTo>
                <a:lnTo>
                  <a:pt x="3104" y="593"/>
                </a:lnTo>
                <a:lnTo>
                  <a:pt x="3336" y="591"/>
                </a:lnTo>
                <a:lnTo>
                  <a:pt x="3567" y="586"/>
                </a:lnTo>
                <a:lnTo>
                  <a:pt x="3798" y="576"/>
                </a:lnTo>
                <a:lnTo>
                  <a:pt x="4025" y="560"/>
                </a:lnTo>
                <a:lnTo>
                  <a:pt x="4253" y="539"/>
                </a:lnTo>
                <a:lnTo>
                  <a:pt x="4477" y="511"/>
                </a:lnTo>
                <a:lnTo>
                  <a:pt x="4698" y="479"/>
                </a:lnTo>
                <a:lnTo>
                  <a:pt x="4915" y="443"/>
                </a:lnTo>
                <a:lnTo>
                  <a:pt x="5127" y="401"/>
                </a:lnTo>
                <a:lnTo>
                  <a:pt x="5335" y="352"/>
                </a:lnTo>
                <a:lnTo>
                  <a:pt x="5538" y="299"/>
                </a:lnTo>
                <a:lnTo>
                  <a:pt x="5734" y="240"/>
                </a:lnTo>
                <a:lnTo>
                  <a:pt x="5734" y="931"/>
                </a:lnTo>
                <a:lnTo>
                  <a:pt x="0" y="931"/>
                </a:lnTo>
                <a:lnTo>
                  <a:pt x="0" y="0"/>
                </a:lnTo>
                <a:close/>
              </a:path>
            </a:pathLst>
          </a:custGeom>
          <a:solidFill>
            <a:schemeClr val="accent2"/>
          </a:solidFill>
          <a:ln w="0">
            <a:noFill/>
            <a:prstDash val="solid"/>
            <a:round/>
          </a:ln>
        </p:spPr>
        <p:txBody>
          <a:bodyPr vert="horz" wrap="square" lIns="128573" tIns="64286" rIns="128573" bIns="64286" numCol="1" anchor="t" anchorCtr="0" compatLnSpc="1"/>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nvGrpSpPr>
          <p:cNvPr id="39" name="组合 38"/>
          <p:cNvGrpSpPr/>
          <p:nvPr/>
        </p:nvGrpSpPr>
        <p:grpSpPr>
          <a:xfrm flipH="1">
            <a:off x="-10160" y="3696335"/>
            <a:ext cx="9170670" cy="1459230"/>
            <a:chOff x="-16" y="5807"/>
            <a:chExt cx="20282" cy="2298"/>
          </a:xfrm>
        </p:grpSpPr>
        <p:sp>
          <p:nvSpPr>
            <p:cNvPr id="3" name="Freeform 6"/>
            <p:cNvSpPr/>
            <p:nvPr/>
          </p:nvSpPr>
          <p:spPr bwMode="auto">
            <a:xfrm>
              <a:off x="-16" y="5807"/>
              <a:ext cx="20283" cy="2298"/>
            </a:xfrm>
            <a:custGeom>
              <a:avLst/>
              <a:gdLst>
                <a:gd name="T0" fmla="*/ 0 w 5734"/>
                <a:gd name="T1" fmla="*/ 0 h 931"/>
                <a:gd name="T2" fmla="*/ 167 w 5734"/>
                <a:gd name="T3" fmla="*/ 73 h 931"/>
                <a:gd name="T4" fmla="*/ 340 w 5734"/>
                <a:gd name="T5" fmla="*/ 143 h 931"/>
                <a:gd name="T6" fmla="*/ 522 w 5734"/>
                <a:gd name="T7" fmla="*/ 206 h 931"/>
                <a:gd name="T8" fmla="*/ 711 w 5734"/>
                <a:gd name="T9" fmla="*/ 266 h 931"/>
                <a:gd name="T10" fmla="*/ 907 w 5734"/>
                <a:gd name="T11" fmla="*/ 320 h 931"/>
                <a:gd name="T12" fmla="*/ 1109 w 5734"/>
                <a:gd name="T13" fmla="*/ 369 h 931"/>
                <a:gd name="T14" fmla="*/ 1315 w 5734"/>
                <a:gd name="T15" fmla="*/ 415 h 931"/>
                <a:gd name="T16" fmla="*/ 1529 w 5734"/>
                <a:gd name="T17" fmla="*/ 455 h 931"/>
                <a:gd name="T18" fmla="*/ 1746 w 5734"/>
                <a:gd name="T19" fmla="*/ 490 h 931"/>
                <a:gd name="T20" fmla="*/ 1966 w 5734"/>
                <a:gd name="T21" fmla="*/ 520 h 931"/>
                <a:gd name="T22" fmla="*/ 2189 w 5734"/>
                <a:gd name="T23" fmla="*/ 544 h 931"/>
                <a:gd name="T24" fmla="*/ 2416 w 5734"/>
                <a:gd name="T25" fmla="*/ 563 h 931"/>
                <a:gd name="T26" fmla="*/ 2644 w 5734"/>
                <a:gd name="T27" fmla="*/ 579 h 931"/>
                <a:gd name="T28" fmla="*/ 2873 w 5734"/>
                <a:gd name="T29" fmla="*/ 588 h 931"/>
                <a:gd name="T30" fmla="*/ 3104 w 5734"/>
                <a:gd name="T31" fmla="*/ 593 h 931"/>
                <a:gd name="T32" fmla="*/ 3336 w 5734"/>
                <a:gd name="T33" fmla="*/ 591 h 931"/>
                <a:gd name="T34" fmla="*/ 3567 w 5734"/>
                <a:gd name="T35" fmla="*/ 586 h 931"/>
                <a:gd name="T36" fmla="*/ 3798 w 5734"/>
                <a:gd name="T37" fmla="*/ 576 h 931"/>
                <a:gd name="T38" fmla="*/ 4025 w 5734"/>
                <a:gd name="T39" fmla="*/ 560 h 931"/>
                <a:gd name="T40" fmla="*/ 4253 w 5734"/>
                <a:gd name="T41" fmla="*/ 539 h 931"/>
                <a:gd name="T42" fmla="*/ 4477 w 5734"/>
                <a:gd name="T43" fmla="*/ 511 h 931"/>
                <a:gd name="T44" fmla="*/ 4698 w 5734"/>
                <a:gd name="T45" fmla="*/ 479 h 931"/>
                <a:gd name="T46" fmla="*/ 4915 w 5734"/>
                <a:gd name="T47" fmla="*/ 443 h 931"/>
                <a:gd name="T48" fmla="*/ 5127 w 5734"/>
                <a:gd name="T49" fmla="*/ 401 h 931"/>
                <a:gd name="T50" fmla="*/ 5335 w 5734"/>
                <a:gd name="T51" fmla="*/ 352 h 931"/>
                <a:gd name="T52" fmla="*/ 5538 w 5734"/>
                <a:gd name="T53" fmla="*/ 299 h 931"/>
                <a:gd name="T54" fmla="*/ 5734 w 5734"/>
                <a:gd name="T55" fmla="*/ 240 h 931"/>
                <a:gd name="T56" fmla="*/ 5734 w 5734"/>
                <a:gd name="T57" fmla="*/ 931 h 931"/>
                <a:gd name="T58" fmla="*/ 0 w 5734"/>
                <a:gd name="T59" fmla="*/ 931 h 931"/>
                <a:gd name="T60" fmla="*/ 0 w 5734"/>
                <a:gd name="T61" fmla="*/ 0 h 9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734" h="931">
                  <a:moveTo>
                    <a:pt x="0" y="0"/>
                  </a:moveTo>
                  <a:lnTo>
                    <a:pt x="167" y="73"/>
                  </a:lnTo>
                  <a:lnTo>
                    <a:pt x="340" y="143"/>
                  </a:lnTo>
                  <a:lnTo>
                    <a:pt x="522" y="206"/>
                  </a:lnTo>
                  <a:lnTo>
                    <a:pt x="711" y="266"/>
                  </a:lnTo>
                  <a:lnTo>
                    <a:pt x="907" y="320"/>
                  </a:lnTo>
                  <a:lnTo>
                    <a:pt x="1109" y="369"/>
                  </a:lnTo>
                  <a:lnTo>
                    <a:pt x="1315" y="415"/>
                  </a:lnTo>
                  <a:lnTo>
                    <a:pt x="1529" y="455"/>
                  </a:lnTo>
                  <a:lnTo>
                    <a:pt x="1746" y="490"/>
                  </a:lnTo>
                  <a:lnTo>
                    <a:pt x="1966" y="520"/>
                  </a:lnTo>
                  <a:lnTo>
                    <a:pt x="2189" y="544"/>
                  </a:lnTo>
                  <a:lnTo>
                    <a:pt x="2416" y="563"/>
                  </a:lnTo>
                  <a:lnTo>
                    <a:pt x="2644" y="579"/>
                  </a:lnTo>
                  <a:lnTo>
                    <a:pt x="2873" y="588"/>
                  </a:lnTo>
                  <a:lnTo>
                    <a:pt x="3104" y="593"/>
                  </a:lnTo>
                  <a:lnTo>
                    <a:pt x="3336" y="591"/>
                  </a:lnTo>
                  <a:lnTo>
                    <a:pt x="3567" y="586"/>
                  </a:lnTo>
                  <a:lnTo>
                    <a:pt x="3798" y="576"/>
                  </a:lnTo>
                  <a:lnTo>
                    <a:pt x="4025" y="560"/>
                  </a:lnTo>
                  <a:lnTo>
                    <a:pt x="4253" y="539"/>
                  </a:lnTo>
                  <a:lnTo>
                    <a:pt x="4477" y="511"/>
                  </a:lnTo>
                  <a:lnTo>
                    <a:pt x="4698" y="479"/>
                  </a:lnTo>
                  <a:lnTo>
                    <a:pt x="4915" y="443"/>
                  </a:lnTo>
                  <a:lnTo>
                    <a:pt x="5127" y="401"/>
                  </a:lnTo>
                  <a:lnTo>
                    <a:pt x="5335" y="352"/>
                  </a:lnTo>
                  <a:lnTo>
                    <a:pt x="5538" y="299"/>
                  </a:lnTo>
                  <a:lnTo>
                    <a:pt x="5734" y="240"/>
                  </a:lnTo>
                  <a:lnTo>
                    <a:pt x="5734" y="931"/>
                  </a:lnTo>
                  <a:lnTo>
                    <a:pt x="0" y="931"/>
                  </a:lnTo>
                  <a:lnTo>
                    <a:pt x="0" y="0"/>
                  </a:lnTo>
                  <a:close/>
                </a:path>
              </a:pathLst>
            </a:custGeom>
            <a:solidFill>
              <a:srgbClr val="95C36B"/>
            </a:solidFill>
            <a:ln w="0">
              <a:noFill/>
              <a:prstDash val="solid"/>
              <a:round/>
            </a:ln>
          </p:spPr>
          <p:txBody>
            <a:bodyPr vert="horz" wrap="square" lIns="128573" tIns="64286" rIns="128573" bIns="64286" numCol="1" anchor="t" anchorCtr="0" compatLnSpc="1"/>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8" name="Freeform 7"/>
            <p:cNvSpPr/>
            <p:nvPr/>
          </p:nvSpPr>
          <p:spPr bwMode="auto">
            <a:xfrm flipH="1">
              <a:off x="-16" y="6330"/>
              <a:ext cx="20283" cy="1775"/>
            </a:xfrm>
            <a:custGeom>
              <a:avLst/>
              <a:gdLst>
                <a:gd name="T0" fmla="*/ 5734 w 5734"/>
                <a:gd name="T1" fmla="*/ 0 h 719"/>
                <a:gd name="T2" fmla="*/ 5734 w 5734"/>
                <a:gd name="T3" fmla="*/ 719 h 719"/>
                <a:gd name="T4" fmla="*/ 0 w 5734"/>
                <a:gd name="T5" fmla="*/ 719 h 719"/>
                <a:gd name="T6" fmla="*/ 0 w 5734"/>
                <a:gd name="T7" fmla="*/ 71 h 719"/>
                <a:gd name="T8" fmla="*/ 230 w 5734"/>
                <a:gd name="T9" fmla="*/ 131 h 719"/>
                <a:gd name="T10" fmla="*/ 459 w 5734"/>
                <a:gd name="T11" fmla="*/ 185 h 719"/>
                <a:gd name="T12" fmla="*/ 690 w 5734"/>
                <a:gd name="T13" fmla="*/ 236 h 719"/>
                <a:gd name="T14" fmla="*/ 921 w 5734"/>
                <a:gd name="T15" fmla="*/ 281 h 719"/>
                <a:gd name="T16" fmla="*/ 1154 w 5734"/>
                <a:gd name="T17" fmla="*/ 323 h 719"/>
                <a:gd name="T18" fmla="*/ 1389 w 5734"/>
                <a:gd name="T19" fmla="*/ 358 h 719"/>
                <a:gd name="T20" fmla="*/ 1627 w 5734"/>
                <a:gd name="T21" fmla="*/ 390 h 719"/>
                <a:gd name="T22" fmla="*/ 1865 w 5734"/>
                <a:gd name="T23" fmla="*/ 416 h 719"/>
                <a:gd name="T24" fmla="*/ 2105 w 5734"/>
                <a:gd name="T25" fmla="*/ 435 h 719"/>
                <a:gd name="T26" fmla="*/ 2348 w 5734"/>
                <a:gd name="T27" fmla="*/ 449 h 719"/>
                <a:gd name="T28" fmla="*/ 2593 w 5734"/>
                <a:gd name="T29" fmla="*/ 456 h 719"/>
                <a:gd name="T30" fmla="*/ 2842 w 5734"/>
                <a:gd name="T31" fmla="*/ 456 h 719"/>
                <a:gd name="T32" fmla="*/ 3094 w 5734"/>
                <a:gd name="T33" fmla="*/ 451 h 719"/>
                <a:gd name="T34" fmla="*/ 3348 w 5734"/>
                <a:gd name="T35" fmla="*/ 439 h 719"/>
                <a:gd name="T36" fmla="*/ 3605 w 5734"/>
                <a:gd name="T37" fmla="*/ 420 h 719"/>
                <a:gd name="T38" fmla="*/ 3868 w 5734"/>
                <a:gd name="T39" fmla="*/ 393 h 719"/>
                <a:gd name="T40" fmla="*/ 4132 w 5734"/>
                <a:gd name="T41" fmla="*/ 358 h 719"/>
                <a:gd name="T42" fmla="*/ 4402 w 5734"/>
                <a:gd name="T43" fmla="*/ 316 h 719"/>
                <a:gd name="T44" fmla="*/ 4675 w 5734"/>
                <a:gd name="T45" fmla="*/ 266 h 719"/>
                <a:gd name="T46" fmla="*/ 4953 w 5734"/>
                <a:gd name="T47" fmla="*/ 208 h 719"/>
                <a:gd name="T48" fmla="*/ 5235 w 5734"/>
                <a:gd name="T49" fmla="*/ 141 h 719"/>
                <a:gd name="T50" fmla="*/ 5349 w 5734"/>
                <a:gd name="T51" fmla="*/ 113 h 719"/>
                <a:gd name="T52" fmla="*/ 5456 w 5734"/>
                <a:gd name="T53" fmla="*/ 85 h 719"/>
                <a:gd name="T54" fmla="*/ 5556 w 5734"/>
                <a:gd name="T55" fmla="*/ 57 h 719"/>
                <a:gd name="T56" fmla="*/ 5648 w 5734"/>
                <a:gd name="T57" fmla="*/ 29 h 719"/>
                <a:gd name="T58" fmla="*/ 5734 w 5734"/>
                <a:gd name="T59" fmla="*/ 0 h 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734" h="719">
                  <a:moveTo>
                    <a:pt x="5734" y="0"/>
                  </a:moveTo>
                  <a:lnTo>
                    <a:pt x="5734" y="719"/>
                  </a:lnTo>
                  <a:lnTo>
                    <a:pt x="0" y="719"/>
                  </a:lnTo>
                  <a:lnTo>
                    <a:pt x="0" y="71"/>
                  </a:lnTo>
                  <a:lnTo>
                    <a:pt x="230" y="131"/>
                  </a:lnTo>
                  <a:lnTo>
                    <a:pt x="459" y="185"/>
                  </a:lnTo>
                  <a:lnTo>
                    <a:pt x="690" y="236"/>
                  </a:lnTo>
                  <a:lnTo>
                    <a:pt x="921" y="281"/>
                  </a:lnTo>
                  <a:lnTo>
                    <a:pt x="1154" y="323"/>
                  </a:lnTo>
                  <a:lnTo>
                    <a:pt x="1389" y="358"/>
                  </a:lnTo>
                  <a:lnTo>
                    <a:pt x="1627" y="390"/>
                  </a:lnTo>
                  <a:lnTo>
                    <a:pt x="1865" y="416"/>
                  </a:lnTo>
                  <a:lnTo>
                    <a:pt x="2105" y="435"/>
                  </a:lnTo>
                  <a:lnTo>
                    <a:pt x="2348" y="449"/>
                  </a:lnTo>
                  <a:lnTo>
                    <a:pt x="2593" y="456"/>
                  </a:lnTo>
                  <a:lnTo>
                    <a:pt x="2842" y="456"/>
                  </a:lnTo>
                  <a:lnTo>
                    <a:pt x="3094" y="451"/>
                  </a:lnTo>
                  <a:lnTo>
                    <a:pt x="3348" y="439"/>
                  </a:lnTo>
                  <a:lnTo>
                    <a:pt x="3605" y="420"/>
                  </a:lnTo>
                  <a:lnTo>
                    <a:pt x="3868" y="393"/>
                  </a:lnTo>
                  <a:lnTo>
                    <a:pt x="4132" y="358"/>
                  </a:lnTo>
                  <a:lnTo>
                    <a:pt x="4402" y="316"/>
                  </a:lnTo>
                  <a:lnTo>
                    <a:pt x="4675" y="266"/>
                  </a:lnTo>
                  <a:lnTo>
                    <a:pt x="4953" y="208"/>
                  </a:lnTo>
                  <a:lnTo>
                    <a:pt x="5235" y="141"/>
                  </a:lnTo>
                  <a:lnTo>
                    <a:pt x="5349" y="113"/>
                  </a:lnTo>
                  <a:lnTo>
                    <a:pt x="5456" y="85"/>
                  </a:lnTo>
                  <a:lnTo>
                    <a:pt x="5556" y="57"/>
                  </a:lnTo>
                  <a:lnTo>
                    <a:pt x="5648" y="29"/>
                  </a:lnTo>
                  <a:lnTo>
                    <a:pt x="5734" y="0"/>
                  </a:lnTo>
                  <a:close/>
                </a:path>
              </a:pathLst>
            </a:custGeom>
            <a:solidFill>
              <a:schemeClr val="accent4"/>
            </a:solidFill>
            <a:ln w="0">
              <a:noFill/>
              <a:prstDash val="solid"/>
              <a:round/>
            </a:ln>
          </p:spPr>
          <p:txBody>
            <a:bodyPr vert="horz" wrap="square" lIns="128573" tIns="64286" rIns="128573" bIns="64286" numCol="1" anchor="t" anchorCtr="0" compatLnSpc="1"/>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fltVal val="0"/>
                                          </p:val>
                                        </p:tav>
                                        <p:tav tm="100000">
                                          <p:val>
                                            <p:strVal val="#ppt_w"/>
                                          </p:val>
                                        </p:tav>
                                      </p:tavLst>
                                    </p:anim>
                                    <p:anim calcmode="lin" valueType="num">
                                      <p:cBhvr>
                                        <p:cTn id="8" dur="500" fill="hold"/>
                                        <p:tgtEl>
                                          <p:spTgt spid="9"/>
                                        </p:tgtEl>
                                        <p:attrNameLst>
                                          <p:attrName>ppt_h</p:attrName>
                                        </p:attrNameLst>
                                      </p:cBhvr>
                                      <p:tavLst>
                                        <p:tav tm="0">
                                          <p:val>
                                            <p:fltVal val="0"/>
                                          </p:val>
                                        </p:tav>
                                        <p:tav tm="100000">
                                          <p:val>
                                            <p:strVal val="#ppt_h"/>
                                          </p:val>
                                        </p:tav>
                                      </p:tavLst>
                                    </p:anim>
                                    <p:animEffect transition="in" filter="fade">
                                      <p:cBhvr>
                                        <p:cTn id="9" dur="500"/>
                                        <p:tgtEl>
                                          <p:spTgt spid="9"/>
                                        </p:tgtEl>
                                      </p:cBhvr>
                                    </p:animEffect>
                                  </p:childTnLst>
                                </p:cTn>
                              </p:par>
                            </p:childTnLst>
                          </p:cTn>
                        </p:par>
                        <p:par>
                          <p:cTn id="10" fill="hold">
                            <p:stCondLst>
                              <p:cond delay="500"/>
                            </p:stCondLst>
                            <p:childTnLst>
                              <p:par>
                                <p:cTn id="11" presetID="47" presetClass="entr" presetSubtype="0" fill="hold" nodeType="after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000"/>
                                        <p:tgtEl>
                                          <p:spTgt spid="4"/>
                                        </p:tgtEl>
                                      </p:cBhvr>
                                    </p:animEffect>
                                    <p:anim calcmode="lin" valueType="num">
                                      <p:cBhvr>
                                        <p:cTn id="14" dur="1000" fill="hold"/>
                                        <p:tgtEl>
                                          <p:spTgt spid="4"/>
                                        </p:tgtEl>
                                        <p:attrNameLst>
                                          <p:attrName>ppt_x</p:attrName>
                                        </p:attrNameLst>
                                      </p:cBhvr>
                                      <p:tavLst>
                                        <p:tav tm="0">
                                          <p:val>
                                            <p:strVal val="#ppt_x"/>
                                          </p:val>
                                        </p:tav>
                                        <p:tav tm="100000">
                                          <p:val>
                                            <p:strVal val="#ppt_x"/>
                                          </p:val>
                                        </p:tav>
                                      </p:tavLst>
                                    </p:anim>
                                    <p:anim calcmode="lin" valueType="num">
                                      <p:cBhvr>
                                        <p:cTn id="15"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custDataLst>
              <p:tags r:id="rId1"/>
            </p:custDataLst>
          </p:nvPr>
        </p:nvSpPr>
        <p:spPr>
          <a:xfrm>
            <a:off x="0" y="1515121"/>
            <a:ext cx="9144074" cy="3200426"/>
          </a:xfrm>
          <a:prstGeom prst="rect">
            <a:avLst/>
          </a:prstGeom>
          <a:solidFill>
            <a:srgbClr val="FFFFFF"/>
          </a:solidFill>
          <a:ln>
            <a:noFill/>
          </a:ln>
          <a:effectLst>
            <a:outerShdw blurRad="165100" algn="ctr" rotWithShape="0">
              <a:prstClr val="black">
                <a:alpha val="1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20000"/>
              </a:lnSpc>
            </a:pPr>
            <a:endParaRPr kumimoji="1" lang="zh-CN" altLang="en-US" sz="1200" b="1">
              <a:solidFill>
                <a:schemeClr val="lt1"/>
              </a:solidFill>
              <a:latin typeface="微软雅黑" panose="020B0503020204020204" pitchFamily="34" charset="-122"/>
              <a:ea typeface="微软雅黑" panose="020B0503020204020204" pitchFamily="34" charset="-122"/>
            </a:endParaRPr>
          </a:p>
        </p:txBody>
      </p:sp>
      <p:sp>
        <p:nvSpPr>
          <p:cNvPr id="6" name="文本框 5"/>
          <p:cNvSpPr txBox="1"/>
          <p:nvPr>
            <p:custDataLst>
              <p:tags r:id="rId2"/>
            </p:custDataLst>
          </p:nvPr>
        </p:nvSpPr>
        <p:spPr>
          <a:xfrm>
            <a:off x="457643" y="571500"/>
            <a:ext cx="8229657" cy="571500"/>
          </a:xfrm>
          <a:prstGeom prst="rect">
            <a:avLst/>
          </a:prstGeom>
          <a:noFill/>
        </p:spPr>
        <p:txBody>
          <a:bodyPr wrap="square" lIns="47625" tIns="19050" rIns="47625" bIns="19050" rtlCol="0" anchor="ctr" anchorCtr="0">
            <a:normAutofit/>
          </a:bodyPr>
          <a:p>
            <a:pPr marL="0" indent="0" algn="l">
              <a:lnSpc>
                <a:spcPct val="100000"/>
              </a:lnSpc>
              <a:spcBef>
                <a:spcPts val="0"/>
              </a:spcBef>
              <a:spcAft>
                <a:spcPts val="0"/>
              </a:spcAft>
              <a:buSzPct val="100000"/>
              <a:buNone/>
            </a:pPr>
            <a:r>
              <a:rPr lang="zh-CN" altLang="en-US" sz="3400" b="1" strike="noStrike" spc="180" baseline="0" dirty="0">
                <a:solidFill>
                  <a:schemeClr val="accent1"/>
                </a:solidFill>
                <a:uFillTx/>
                <a:latin typeface="微软雅黑" panose="020B0503020204020204" pitchFamily="34" charset="-122"/>
                <a:ea typeface="微软雅黑" panose="020B0503020204020204" pitchFamily="34" charset="-122"/>
                <a:sym typeface="Arial" panose="020B0604020202020204" pitchFamily="34" charset="0"/>
              </a:rPr>
              <a:t>国际赛事</a:t>
            </a:r>
            <a:endParaRPr lang="zh-CN" altLang="en-US" sz="3400" b="1" strike="noStrike" spc="180" baseline="0" dirty="0">
              <a:solidFill>
                <a:schemeClr val="accent1"/>
              </a:solidFill>
              <a:uFillTx/>
              <a:latin typeface="微软雅黑" panose="020B0503020204020204" pitchFamily="34" charset="-122"/>
              <a:ea typeface="微软雅黑" panose="020B0503020204020204" pitchFamily="34" charset="-122"/>
              <a:sym typeface="Arial" panose="020B0604020202020204" pitchFamily="34" charset="0"/>
            </a:endParaRPr>
          </a:p>
        </p:txBody>
      </p:sp>
      <p:pic>
        <p:nvPicPr>
          <p:cNvPr id="7" name="图片 6"/>
          <p:cNvPicPr>
            <a:picLocks noChangeAspect="1"/>
          </p:cNvPicPr>
          <p:nvPr>
            <p:custDataLst>
              <p:tags r:id="rId3"/>
            </p:custDataLst>
          </p:nvPr>
        </p:nvPicPr>
        <p:blipFill rotWithShape="1">
          <a:blip r:embed="rId4"/>
          <a:srcRect l="6078" r="6078"/>
          <a:stretch>
            <a:fillRect/>
          </a:stretch>
        </p:blipFill>
        <p:spPr>
          <a:xfrm>
            <a:off x="457676" y="1714500"/>
            <a:ext cx="4000024" cy="2514600"/>
          </a:xfrm>
          <a:custGeom>
            <a:avLst/>
            <a:gdLst/>
            <a:ahLst/>
            <a:cxnLst>
              <a:cxn ang="3">
                <a:pos x="hc" y="t"/>
              </a:cxn>
              <a:cxn ang="cd2">
                <a:pos x="l" y="vc"/>
              </a:cxn>
              <a:cxn ang="cd4">
                <a:pos x="hc" y="b"/>
              </a:cxn>
              <a:cxn ang="0">
                <a:pos x="r" y="vc"/>
              </a:cxn>
            </a:cxnLst>
            <a:rect l="l" t="t" r="r" b="b"/>
            <a:pathLst>
              <a:path w="8399" h="5280">
                <a:moveTo>
                  <a:pt x="0" y="0"/>
                </a:moveTo>
                <a:lnTo>
                  <a:pt x="8399" y="0"/>
                </a:lnTo>
                <a:lnTo>
                  <a:pt x="8399" y="5280"/>
                </a:lnTo>
                <a:lnTo>
                  <a:pt x="0" y="5280"/>
                </a:lnTo>
                <a:lnTo>
                  <a:pt x="0" y="0"/>
                </a:lnTo>
                <a:close/>
              </a:path>
            </a:pathLst>
          </a:custGeom>
        </p:spPr>
      </p:pic>
      <p:sp>
        <p:nvSpPr>
          <p:cNvPr id="8" name="Title 6"/>
          <p:cNvSpPr txBox="1"/>
          <p:nvPr>
            <p:custDataLst>
              <p:tags r:id="rId5"/>
            </p:custDataLst>
          </p:nvPr>
        </p:nvSpPr>
        <p:spPr>
          <a:xfrm>
            <a:off x="4801076" y="1714500"/>
            <a:ext cx="3885724" cy="397669"/>
          </a:xfrm>
          <a:prstGeom prst="rect">
            <a:avLst/>
          </a:prstGeom>
          <a:noFill/>
          <a:ln w="3175">
            <a:noFill/>
            <a:prstDash val="dash"/>
          </a:ln>
        </p:spPr>
        <p:txBody>
          <a:bodyPr wrap="square" lIns="47625" tIns="19050" rIns="47625" bIns="19050" anchor="b" anchorCtr="0">
            <a:normAutofit fontScale="90000"/>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0" marR="0" lvl="0" indent="0" algn="l" defTabSz="913765" rtl="0" eaLnBrk="1" fontAlgn="auto" latinLnBrk="0" hangingPunct="1">
              <a:lnSpc>
                <a:spcPct val="100000"/>
              </a:lnSpc>
              <a:spcBef>
                <a:spcPts val="0"/>
              </a:spcBef>
              <a:spcAft>
                <a:spcPts val="0"/>
              </a:spcAft>
              <a:buSzPct val="100000"/>
              <a:buFontTx/>
              <a:buNone/>
            </a:pPr>
            <a:r>
              <a:rPr kumimoji="0" lang="zh-CN" altLang="en-US" sz="1900" b="1" i="0" spc="110" noProof="0">
                <a:ln w="3175">
                  <a:noFill/>
                  <a:prstDash val="dash"/>
                </a:ln>
                <a:solidFill>
                  <a:schemeClr val="dk1"/>
                </a:solidFill>
                <a:effectLst/>
                <a:uLnTx/>
                <a:uFillTx/>
                <a:latin typeface="微软雅黑" panose="020B0503020204020204" pitchFamily="34" charset="-122"/>
                <a:ea typeface="微软雅黑" panose="020B0503020204020204" pitchFamily="34" charset="-122"/>
                <a:cs typeface="微软雅黑" panose="020B0503020204020204" pitchFamily="34" charset="-122"/>
              </a:rPr>
              <a:t>四大满贯：一、美国高尔夫名人赛</a:t>
            </a:r>
            <a:endParaRPr kumimoji="0" lang="zh-CN" altLang="en-US" sz="1900" b="1" i="0" spc="110" noProof="0">
              <a:ln w="3175">
                <a:noFill/>
                <a:prstDash val="dash"/>
              </a:ln>
              <a:solidFill>
                <a:schemeClr val="dk1"/>
              </a:solidFill>
              <a:effectLst/>
              <a:uLnTx/>
              <a:uFillTx/>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4" name="Title 6"/>
          <p:cNvSpPr txBox="1"/>
          <p:nvPr>
            <p:custDataLst>
              <p:tags r:id="rId6"/>
            </p:custDataLst>
          </p:nvPr>
        </p:nvSpPr>
        <p:spPr>
          <a:xfrm>
            <a:off x="4800600" y="2165033"/>
            <a:ext cx="3885710" cy="2064068"/>
          </a:xfrm>
          <a:prstGeom prst="rect">
            <a:avLst/>
          </a:prstGeom>
          <a:noFill/>
          <a:ln w="3175">
            <a:noFill/>
            <a:prstDash val="dash"/>
          </a:ln>
        </p:spPr>
        <p:txBody>
          <a:bodyPr wrap="square" lIns="47625" tIns="19050" rIns="47625" bIns="19050" anchor="t"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0" lvl="0" indent="0" algn="l">
              <a:lnSpc>
                <a:spcPct val="120000"/>
              </a:lnSpc>
              <a:spcBef>
                <a:spcPts val="0"/>
              </a:spcBef>
              <a:spcAft>
                <a:spcPts val="800"/>
              </a:spcAft>
              <a:buSzPct val="100000"/>
              <a:buNone/>
            </a:pPr>
            <a:r>
              <a:rPr lang="zh-CN" altLang="en-US" sz="1300" spc="4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rPr>
              <a:t>作为年度第一场大满贯赛，美国名人赛每年固定在4月举行。场地设在佐治亚州的奥古斯塔球场。由传奇球员波北琼斯创立，美国名人赛是四大满贯赛中历史最短的赛事，首届比赛于1934年举行。在美国乃至全世界，美国名人赛是许多球员心目中排名第一位的大满贯赛。绿夹克是美国名人赛的重要标志，每年的冠军都要穿上绿夹克。</a:t>
            </a:r>
            <a:endParaRPr lang="zh-CN" altLang="en-US" sz="1300" spc="4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7"/>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椭圆 50"/>
          <p:cNvSpPr/>
          <p:nvPr>
            <p:custDataLst>
              <p:tags r:id="rId1"/>
            </p:custDataLst>
          </p:nvPr>
        </p:nvSpPr>
        <p:spPr>
          <a:xfrm>
            <a:off x="603889" y="842926"/>
            <a:ext cx="3457174" cy="3457174"/>
          </a:xfrm>
          <a:prstGeom prst="ellipse">
            <a:avLst/>
          </a:prstGeom>
          <a:noFill/>
          <a:ln w="31750">
            <a:solidFill>
              <a:schemeClr val="tx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2" name="椭圆 51"/>
          <p:cNvSpPr/>
          <p:nvPr>
            <p:custDataLst>
              <p:tags r:id="rId2"/>
            </p:custDataLst>
          </p:nvPr>
        </p:nvSpPr>
        <p:spPr>
          <a:xfrm>
            <a:off x="1110099" y="1003421"/>
            <a:ext cx="372181" cy="37218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3" name="椭圆 52"/>
          <p:cNvSpPr/>
          <p:nvPr>
            <p:custDataLst>
              <p:tags r:id="rId3"/>
            </p:custDataLst>
          </p:nvPr>
        </p:nvSpPr>
        <p:spPr>
          <a:xfrm>
            <a:off x="3860995" y="2345399"/>
            <a:ext cx="372181" cy="37218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4" name="椭圆 53"/>
          <p:cNvSpPr/>
          <p:nvPr>
            <p:custDataLst>
              <p:tags r:id="rId4"/>
            </p:custDataLst>
          </p:nvPr>
        </p:nvSpPr>
        <p:spPr>
          <a:xfrm>
            <a:off x="882980" y="3552812"/>
            <a:ext cx="372181" cy="37218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55" name="图片 54"/>
          <p:cNvPicPr>
            <a:picLocks noChangeAspect="1"/>
          </p:cNvPicPr>
          <p:nvPr>
            <p:custDataLst>
              <p:tags r:id="rId5"/>
            </p:custDataLst>
          </p:nvPr>
        </p:nvPicPr>
        <p:blipFill>
          <a:blip r:embed="rId6"/>
          <a:srcRect l="21512" r="21512"/>
          <a:stretch>
            <a:fillRect/>
          </a:stretch>
        </p:blipFill>
        <p:spPr>
          <a:xfrm>
            <a:off x="1216024" y="1282602"/>
            <a:ext cx="2232902" cy="2577822"/>
          </a:xfrm>
          <a:custGeom>
            <a:avLst/>
            <a:gdLst>
              <a:gd name="connsiteX0" fmla="*/ 1655021 w 3312113"/>
              <a:gd name="connsiteY0" fmla="*/ 0 h 3823740"/>
              <a:gd name="connsiteX1" fmla="*/ 3312113 w 3312113"/>
              <a:gd name="connsiteY1" fmla="*/ 956971 h 3823740"/>
              <a:gd name="connsiteX2" fmla="*/ 3312113 w 3312113"/>
              <a:gd name="connsiteY2" fmla="*/ 2868840 h 3823740"/>
              <a:gd name="connsiteX3" fmla="*/ 1655021 w 3312113"/>
              <a:gd name="connsiteY3" fmla="*/ 3823740 h 3823740"/>
              <a:gd name="connsiteX4" fmla="*/ 0 w 3312113"/>
              <a:gd name="connsiteY4" fmla="*/ 2868840 h 3823740"/>
              <a:gd name="connsiteX5" fmla="*/ 0 w 3312113"/>
              <a:gd name="connsiteY5" fmla="*/ 956971 h 3823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12113" h="3823740">
                <a:moveTo>
                  <a:pt x="1655021" y="0"/>
                </a:moveTo>
                <a:lnTo>
                  <a:pt x="3312113" y="956971"/>
                </a:lnTo>
                <a:lnTo>
                  <a:pt x="3312113" y="2868840"/>
                </a:lnTo>
                <a:lnTo>
                  <a:pt x="1655021" y="3823740"/>
                </a:lnTo>
                <a:lnTo>
                  <a:pt x="0" y="2868840"/>
                </a:lnTo>
                <a:lnTo>
                  <a:pt x="0" y="956971"/>
                </a:lnTo>
                <a:close/>
              </a:path>
            </a:pathLst>
          </a:custGeom>
        </p:spPr>
      </p:pic>
      <p:sp>
        <p:nvSpPr>
          <p:cNvPr id="5" name="文本框 4"/>
          <p:cNvSpPr txBox="1"/>
          <p:nvPr>
            <p:custDataLst>
              <p:tags r:id="rId7"/>
            </p:custDataLst>
          </p:nvPr>
        </p:nvSpPr>
        <p:spPr>
          <a:xfrm>
            <a:off x="4696775" y="580882"/>
            <a:ext cx="3843338" cy="507939"/>
          </a:xfrm>
          <a:prstGeom prst="rect">
            <a:avLst/>
          </a:prstGeom>
          <a:noFill/>
        </p:spPr>
        <p:txBody>
          <a:bodyPr wrap="square" lIns="47625" tIns="19050" rIns="47625" bIns="19050" rtlCol="0" anchor="b" anchorCtr="0">
            <a:normAutofit fontScale="90000" lnSpcReduction="10000"/>
          </a:bodyPr>
          <a:p>
            <a:pPr marL="0" indent="0" algn="l">
              <a:lnSpc>
                <a:spcPct val="110000"/>
              </a:lnSpc>
              <a:spcBef>
                <a:spcPts val="0"/>
              </a:spcBef>
              <a:spcAft>
                <a:spcPts val="0"/>
              </a:spcAft>
              <a:buSzPct val="100000"/>
              <a:buNone/>
            </a:pPr>
            <a:r>
              <a:rPr lang="zh-CN" altLang="en-US" sz="3200" b="1" strike="noStrike" spc="160" baseline="0" dirty="0">
                <a:solidFill>
                  <a:schemeClr val="accent1"/>
                </a:solidFill>
                <a:uFillTx/>
                <a:latin typeface="微软雅黑" panose="020B0503020204020204" pitchFamily="34" charset="-122"/>
                <a:ea typeface="微软雅黑" panose="020B0503020204020204" pitchFamily="34" charset="-122"/>
                <a:sym typeface="Arial" panose="020B0604020202020204" pitchFamily="34" charset="0"/>
              </a:rPr>
              <a:t>国际赛事</a:t>
            </a:r>
            <a:endParaRPr lang="zh-CN" altLang="en-US" sz="3200" b="1" strike="noStrike" spc="160" baseline="0" dirty="0">
              <a:solidFill>
                <a:schemeClr val="accent1"/>
              </a:solidFill>
              <a:uFillTx/>
              <a:latin typeface="微软雅黑" panose="020B0503020204020204" pitchFamily="34" charset="-122"/>
              <a:ea typeface="微软雅黑" panose="020B0503020204020204" pitchFamily="34" charset="-122"/>
              <a:sym typeface="Arial" panose="020B0604020202020204" pitchFamily="34" charset="0"/>
            </a:endParaRPr>
          </a:p>
        </p:txBody>
      </p:sp>
      <p:sp>
        <p:nvSpPr>
          <p:cNvPr id="11" name="Title 6"/>
          <p:cNvSpPr txBox="1"/>
          <p:nvPr>
            <p:custDataLst>
              <p:tags r:id="rId8"/>
            </p:custDataLst>
          </p:nvPr>
        </p:nvSpPr>
        <p:spPr>
          <a:xfrm>
            <a:off x="4696460" y="1851660"/>
            <a:ext cx="4248150" cy="2846705"/>
          </a:xfrm>
          <a:prstGeom prst="rect">
            <a:avLst/>
          </a:prstGeom>
          <a:noFill/>
          <a:ln w="3175">
            <a:noFill/>
            <a:prstDash val="dash"/>
          </a:ln>
        </p:spPr>
        <p:txBody>
          <a:bodyPr wrap="square" lIns="47625" tIns="19050" rIns="47625" bIns="19050" anchor="t"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0" lvl="0" indent="0" algn="l" fontAlgn="auto">
              <a:lnSpc>
                <a:spcPct val="130000"/>
              </a:lnSpc>
              <a:spcBef>
                <a:spcPts val="0"/>
              </a:spcBef>
              <a:spcAft>
                <a:spcPts val="800"/>
              </a:spcAft>
              <a:buSzPct val="100000"/>
              <a:buNone/>
            </a:pPr>
            <a:r>
              <a:rPr lang="zh-CN" altLang="en-US" sz="2000" spc="12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rPr>
              <a:t>美国高尔夫球公开赛是每年一度的高尔夫球四大满贯</a:t>
            </a:r>
            <a:r>
              <a:rPr lang="zh-CN" altLang="en-US" sz="2000" spc="12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rPr>
              <a:t>赛事之一。由美国高尔夫协会(USGA)主办。美国公开赛没有固定的比赛场地，每年选择美国境内的一个著名球场作为主办地，为了避免选手通过研究熟悉场地而产生不公平的竞争。</a:t>
            </a:r>
            <a:endParaRPr lang="zh-CN" altLang="en-US" sz="2000" spc="12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 name="文本框 1"/>
          <p:cNvSpPr txBox="1"/>
          <p:nvPr/>
        </p:nvSpPr>
        <p:spPr>
          <a:xfrm>
            <a:off x="4696460" y="1282700"/>
            <a:ext cx="4572000" cy="441960"/>
          </a:xfrm>
          <a:prstGeom prst="rect">
            <a:avLst/>
          </a:prstGeom>
          <a:noFill/>
        </p:spPr>
        <p:txBody>
          <a:bodyPr wrap="square" rtlCol="0" anchor="t">
            <a:spAutoFit/>
          </a:bodyPr>
          <a:p>
            <a:pPr marL="0" lvl="0" indent="0" algn="l" fontAlgn="auto">
              <a:lnSpc>
                <a:spcPct val="120000"/>
              </a:lnSpc>
              <a:spcBef>
                <a:spcPts val="0"/>
              </a:spcBef>
              <a:spcAft>
                <a:spcPts val="800"/>
              </a:spcAft>
              <a:buSzPct val="100000"/>
              <a:buNone/>
            </a:pPr>
            <a:r>
              <a:rPr lang="zh-CN" altLang="en-US" sz="1900" b="1" spc="110" noProof="0" smtClean="0">
                <a:ln w="3175">
                  <a:noFill/>
                  <a:prstDash val="dash"/>
                </a:ln>
                <a:solidFill>
                  <a:schemeClr val="dk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四大满贯：二、美国高尔夫公开赛</a:t>
            </a:r>
            <a:endParaRPr lang="zh-CN" altLang="en-US" sz="1900" b="1" spc="110" noProof="0" smtClean="0">
              <a:ln w="3175">
                <a:noFill/>
                <a:prstDash val="dash"/>
              </a:ln>
              <a:solidFill>
                <a:schemeClr val="dk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Tree>
    <p:custDataLst>
      <p:tags r:id="rId9"/>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userDrawn="1">
            <p:custDataLst>
              <p:tags r:id="rId1"/>
            </p:custDataLst>
          </p:nvPr>
        </p:nvSpPr>
        <p:spPr>
          <a:xfrm>
            <a:off x="0" y="0"/>
            <a:ext cx="2281859" cy="5143500"/>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lvl="0" algn="ctr"/>
            <a:endParaRPr lang="en-US" altLang="zh-CN" sz="1350" dirty="0">
              <a:solidFill>
                <a:schemeClr val="lt1"/>
              </a:solidFill>
              <a:latin typeface="微软雅黑" panose="020B0503020204020204" pitchFamily="34" charset="-122"/>
              <a:ea typeface="微软雅黑" panose="020B0503020204020204" pitchFamily="34" charset="-122"/>
              <a:sym typeface="+mn-ea"/>
            </a:endParaRPr>
          </a:p>
        </p:txBody>
      </p:sp>
      <p:pic>
        <p:nvPicPr>
          <p:cNvPr id="5" name="图片 4"/>
          <p:cNvPicPr>
            <a:picLocks noChangeAspect="1"/>
          </p:cNvPicPr>
          <p:nvPr>
            <p:custDataLst>
              <p:tags r:id="rId2"/>
            </p:custDataLst>
          </p:nvPr>
        </p:nvPicPr>
        <p:blipFill rotWithShape="1">
          <a:blip r:embed="rId3"/>
          <a:srcRect l="20115" r="20115"/>
          <a:stretch>
            <a:fillRect/>
          </a:stretch>
        </p:blipFill>
        <p:spPr>
          <a:xfrm>
            <a:off x="914400" y="914400"/>
            <a:ext cx="2971800" cy="3314700"/>
          </a:xfrm>
          <a:custGeom>
            <a:avLst/>
            <a:gdLst/>
            <a:ahLst/>
            <a:cxnLst>
              <a:cxn ang="3">
                <a:pos x="hc" y="t"/>
              </a:cxn>
              <a:cxn ang="cd2">
                <a:pos x="l" y="vc"/>
              </a:cxn>
              <a:cxn ang="cd4">
                <a:pos x="hc" y="b"/>
              </a:cxn>
              <a:cxn ang="0">
                <a:pos x="r" y="vc"/>
              </a:cxn>
            </a:cxnLst>
            <a:rect l="l" t="t" r="r" b="b"/>
            <a:pathLst>
              <a:path w="6240" h="6960">
                <a:moveTo>
                  <a:pt x="0" y="0"/>
                </a:moveTo>
                <a:lnTo>
                  <a:pt x="6240" y="0"/>
                </a:lnTo>
                <a:lnTo>
                  <a:pt x="6240" y="6960"/>
                </a:lnTo>
                <a:lnTo>
                  <a:pt x="0" y="6960"/>
                </a:lnTo>
                <a:lnTo>
                  <a:pt x="0" y="0"/>
                </a:lnTo>
                <a:close/>
              </a:path>
            </a:pathLst>
          </a:custGeom>
        </p:spPr>
      </p:pic>
      <p:sp>
        <p:nvSpPr>
          <p:cNvPr id="7" name="文本框 6"/>
          <p:cNvSpPr txBox="1"/>
          <p:nvPr>
            <p:custDataLst>
              <p:tags r:id="rId4"/>
            </p:custDataLst>
          </p:nvPr>
        </p:nvSpPr>
        <p:spPr>
          <a:xfrm>
            <a:off x="4571402" y="987367"/>
            <a:ext cx="3886229" cy="825734"/>
          </a:xfrm>
          <a:prstGeom prst="rect">
            <a:avLst/>
          </a:prstGeom>
          <a:noFill/>
        </p:spPr>
        <p:txBody>
          <a:bodyPr wrap="square" lIns="47625" tIns="19050" rIns="47625" bIns="19050" rtlCol="0" anchor="b" anchorCtr="0">
            <a:normAutofit/>
          </a:bodyPr>
          <a:p>
            <a:pPr marL="0" indent="0" algn="l">
              <a:lnSpc>
                <a:spcPct val="110000"/>
              </a:lnSpc>
              <a:spcBef>
                <a:spcPts val="0"/>
              </a:spcBef>
              <a:spcAft>
                <a:spcPts val="0"/>
              </a:spcAft>
              <a:buSzPct val="100000"/>
              <a:buNone/>
            </a:pPr>
            <a:r>
              <a:rPr lang="zh-CN" altLang="en-US" sz="3200" b="1" strike="noStrike" spc="240" baseline="0" dirty="0">
                <a:solidFill>
                  <a:schemeClr val="accent1"/>
                </a:solidFill>
                <a:uFillTx/>
                <a:latin typeface="微软雅黑" panose="020B0503020204020204" pitchFamily="34" charset="-122"/>
                <a:ea typeface="微软雅黑" panose="020B0503020204020204" pitchFamily="34" charset="-122"/>
                <a:sym typeface="Arial" panose="020B0604020202020204" pitchFamily="34" charset="0"/>
              </a:rPr>
              <a:t>国际赛事</a:t>
            </a:r>
            <a:endParaRPr lang="zh-CN" altLang="en-US" sz="3200" b="1" strike="noStrike" spc="240" baseline="0" dirty="0">
              <a:solidFill>
                <a:schemeClr val="accent1"/>
              </a:solidFill>
              <a:uFillTx/>
              <a:latin typeface="微软雅黑" panose="020B0503020204020204" pitchFamily="34" charset="-122"/>
              <a:ea typeface="微软雅黑" panose="020B0503020204020204" pitchFamily="34" charset="-122"/>
              <a:sym typeface="Arial" panose="020B0604020202020204" pitchFamily="34" charset="0"/>
            </a:endParaRPr>
          </a:p>
        </p:txBody>
      </p:sp>
      <p:sp>
        <p:nvSpPr>
          <p:cNvPr id="11" name="Title 6"/>
          <p:cNvSpPr txBox="1"/>
          <p:nvPr>
            <p:custDataLst>
              <p:tags r:id="rId5"/>
            </p:custDataLst>
          </p:nvPr>
        </p:nvSpPr>
        <p:spPr>
          <a:xfrm>
            <a:off x="4572513" y="1851842"/>
            <a:ext cx="3885752" cy="458803"/>
          </a:xfrm>
          <a:prstGeom prst="rect">
            <a:avLst/>
          </a:prstGeom>
          <a:noFill/>
          <a:ln w="3175">
            <a:noFill/>
            <a:prstDash val="dash"/>
          </a:ln>
        </p:spPr>
        <p:txBody>
          <a:bodyPr wrap="square" lIns="47625" tIns="19050" rIns="47625" bIns="19050" anchor="b" anchorCtr="0">
            <a:normAutofit fontScale="90000"/>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0" marR="0" lvl="0" indent="0" algn="l" defTabSz="913765" rtl="0" eaLnBrk="1" fontAlgn="auto" latinLnBrk="0" hangingPunct="1">
              <a:lnSpc>
                <a:spcPct val="100000"/>
              </a:lnSpc>
              <a:spcBef>
                <a:spcPts val="0"/>
              </a:spcBef>
              <a:spcAft>
                <a:spcPts val="0"/>
              </a:spcAft>
              <a:buSzPct val="100000"/>
              <a:buFontTx/>
              <a:buNone/>
            </a:pPr>
            <a:r>
              <a:rPr kumimoji="0" lang="zh-CN" altLang="en-US" sz="2000" b="1" i="0" spc="120" noProof="0">
                <a:ln w="3175">
                  <a:noFill/>
                  <a:prstDash val="dash"/>
                </a:ln>
                <a:solidFill>
                  <a:schemeClr val="dk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四大满贯：三、英国高尔夫公开赛</a:t>
            </a:r>
            <a:endParaRPr kumimoji="0" lang="zh-CN" altLang="en-US" sz="2000" b="1" i="0" spc="120" noProof="0">
              <a:ln w="3175">
                <a:noFill/>
                <a:prstDash val="dash"/>
              </a:ln>
              <a:solidFill>
                <a:schemeClr val="dk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14" name="Title 6"/>
          <p:cNvSpPr txBox="1"/>
          <p:nvPr>
            <p:custDataLst>
              <p:tags r:id="rId6"/>
            </p:custDataLst>
          </p:nvPr>
        </p:nvSpPr>
        <p:spPr>
          <a:xfrm>
            <a:off x="4572037" y="2490508"/>
            <a:ext cx="3885738" cy="1728490"/>
          </a:xfrm>
          <a:prstGeom prst="rect">
            <a:avLst/>
          </a:prstGeom>
          <a:noFill/>
          <a:ln w="3175">
            <a:noFill/>
            <a:prstDash val="dash"/>
          </a:ln>
        </p:spPr>
        <p:txBody>
          <a:bodyPr wrap="square" lIns="47625" tIns="19050" rIns="47625" bIns="19050" anchor="t" anchorCtr="0">
            <a:normAutofit lnSpcReduction="10000"/>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0" lvl="0" indent="0" algn="l">
              <a:lnSpc>
                <a:spcPct val="120000"/>
              </a:lnSpc>
              <a:spcBef>
                <a:spcPts val="0"/>
              </a:spcBef>
              <a:spcAft>
                <a:spcPts val="800"/>
              </a:spcAft>
              <a:buSzPct val="100000"/>
              <a:buNone/>
            </a:pPr>
            <a:r>
              <a:rPr lang="zh-CN" sz="1400" spc="6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rPr>
              <a:t>英国公开赛的全称是英国公开锦标赛，始于1860年，是高尔夫四大满贯中历史最悠久的、最古老的赛事，由英国圣安德鲁斯皇家古典高尔夫俱乐部主办，每年7月的第三个周末举办。为期四天进行的比杆赛，共打</a:t>
            </a:r>
            <a:r>
              <a:rPr altLang="zh-CN" sz="1400" spc="6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rPr>
              <a:t>72</a:t>
            </a:r>
            <a:r>
              <a:rPr lang="zh-CN" altLang="en-US" sz="1400" spc="6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rPr>
              <a:t>洞。</a:t>
            </a:r>
            <a:r>
              <a:rPr lang="zh-CN" sz="1400" spc="6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rPr>
              <a:t>无论在球员心中还是在球迷心中，英国公开赛都有其独特的不可动摇的历史地位。</a:t>
            </a:r>
            <a:endParaRPr lang="zh-CN" sz="1400" spc="6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7"/>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custDataLst>
              <p:tags r:id="rId1"/>
            </p:custDataLst>
          </p:nvPr>
        </p:nvPicPr>
        <p:blipFill rotWithShape="1">
          <a:blip r:embed="rId2"/>
          <a:srcRect l="18567" r="18567"/>
          <a:stretch>
            <a:fillRect/>
          </a:stretch>
        </p:blipFill>
        <p:spPr>
          <a:xfrm>
            <a:off x="5222092" y="764372"/>
            <a:ext cx="3314719" cy="3614756"/>
          </a:xfrm>
          <a:custGeom>
            <a:avLst/>
            <a:gdLst/>
            <a:ahLst/>
            <a:cxnLst>
              <a:cxn ang="3">
                <a:pos x="hc" y="t"/>
              </a:cxn>
              <a:cxn ang="cd2">
                <a:pos x="l" y="vc"/>
              </a:cxn>
              <a:cxn ang="cd4">
                <a:pos x="hc" y="b"/>
              </a:cxn>
              <a:cxn ang="0">
                <a:pos x="r" y="vc"/>
              </a:cxn>
            </a:cxnLst>
            <a:rect l="l" t="t" r="r" b="b"/>
            <a:pathLst>
              <a:path w="6960" h="6960">
                <a:moveTo>
                  <a:pt x="0" y="0"/>
                </a:moveTo>
                <a:lnTo>
                  <a:pt x="6960" y="0"/>
                </a:lnTo>
                <a:lnTo>
                  <a:pt x="6960" y="6960"/>
                </a:lnTo>
                <a:lnTo>
                  <a:pt x="0" y="6960"/>
                </a:lnTo>
                <a:lnTo>
                  <a:pt x="0" y="0"/>
                </a:lnTo>
                <a:close/>
              </a:path>
            </a:pathLst>
          </a:custGeom>
          <a:ln w="12700">
            <a:solidFill>
              <a:srgbClr val="000000">
                <a:alpha val="2000"/>
              </a:srgbClr>
            </a:solidFill>
          </a:ln>
          <a:effectLst>
            <a:outerShdw blurRad="444500" dist="127000" dir="2700000" algn="tl" rotWithShape="0">
              <a:srgbClr val="000000">
                <a:alpha val="15000"/>
              </a:srgbClr>
            </a:outerShdw>
          </a:effectLst>
        </p:spPr>
      </p:pic>
      <p:sp>
        <p:nvSpPr>
          <p:cNvPr id="5" name="Title 6"/>
          <p:cNvSpPr txBox="1"/>
          <p:nvPr>
            <p:custDataLst>
              <p:tags r:id="rId3"/>
            </p:custDataLst>
          </p:nvPr>
        </p:nvSpPr>
        <p:spPr>
          <a:xfrm>
            <a:off x="292735" y="1851660"/>
            <a:ext cx="4472305" cy="2586990"/>
          </a:xfrm>
          <a:prstGeom prst="rect">
            <a:avLst/>
          </a:prstGeom>
          <a:noFill/>
          <a:ln w="3175">
            <a:noFill/>
            <a:prstDash val="dash"/>
          </a:ln>
        </p:spPr>
        <p:txBody>
          <a:bodyPr wrap="square" lIns="47625" tIns="19050" rIns="47625" bIns="19050" anchor="t" anchorCtr="0">
            <a:normAutofit fontScale="90000" lnSpcReduction="20000"/>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355600" lvl="1" indent="0" algn="l" fontAlgn="auto">
              <a:lnSpc>
                <a:spcPct val="120000"/>
              </a:lnSpc>
              <a:spcBef>
                <a:spcPts val="0"/>
              </a:spcBef>
              <a:spcAft>
                <a:spcPts val="800"/>
              </a:spcAft>
              <a:buSzPct val="100000"/>
              <a:buNone/>
            </a:pPr>
            <a:r>
              <a:rPr lang="zh-CN" altLang="en-US" spc="10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rPr>
              <a:t>PGA锦标赛是美国职业高尔夫锦标赛的简称，是每年八月份在美国举行一项高尔夫球顶级赛事，创办于1916年，由美国职业高尔夫协会所主办，非会员无资格参加。美国PGA锦标赛是四大赛之一，PGA锦标赛在四大赛中奖金总额第二位，冠军奖金额仅次干美国名人赛，列第二位。每年8月举行，是四大赛的最后一项。</a:t>
            </a:r>
            <a:r>
              <a:rPr lang="en-US" altLang="zh-CN" spc="10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rPr>
              <a:t>1916</a:t>
            </a:r>
            <a:r>
              <a:rPr lang="zh-CN" altLang="en-US" spc="10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rPr>
              <a:t>年</a:t>
            </a:r>
            <a:r>
              <a:rPr lang="en-US" altLang="zh-CN" spc="10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rPr>
              <a:t>-1957</a:t>
            </a:r>
            <a:r>
              <a:rPr lang="zh-CN" altLang="en-US" spc="10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rPr>
              <a:t>年采取比洞赛的方式，</a:t>
            </a:r>
            <a:r>
              <a:rPr lang="en-US" altLang="zh-CN" spc="10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rPr>
              <a:t>1958</a:t>
            </a:r>
            <a:r>
              <a:rPr lang="zh-CN" altLang="en-US" spc="10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rPr>
              <a:t>年至今采取比杆赛</a:t>
            </a:r>
            <a:r>
              <a:rPr lang="zh-CN" altLang="en-US" spc="10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rPr>
              <a:t>方式。</a:t>
            </a:r>
            <a:endParaRPr lang="zh-CN" altLang="en-US" spc="10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7" name="文本框 6"/>
          <p:cNvSpPr txBox="1"/>
          <p:nvPr>
            <p:custDataLst>
              <p:tags r:id="rId4"/>
            </p:custDataLst>
          </p:nvPr>
        </p:nvSpPr>
        <p:spPr>
          <a:xfrm>
            <a:off x="683895" y="459740"/>
            <a:ext cx="3886200" cy="627380"/>
          </a:xfrm>
          <a:prstGeom prst="rect">
            <a:avLst/>
          </a:prstGeom>
          <a:noFill/>
        </p:spPr>
        <p:txBody>
          <a:bodyPr wrap="square" lIns="47625" tIns="19050" rIns="47625" bIns="19050" rtlCol="0" anchor="b" anchorCtr="0">
            <a:normAutofit/>
          </a:bodyPr>
          <a:p>
            <a:pPr marL="0" indent="0" algn="l">
              <a:lnSpc>
                <a:spcPct val="110000"/>
              </a:lnSpc>
              <a:spcBef>
                <a:spcPts val="0"/>
              </a:spcBef>
              <a:spcAft>
                <a:spcPts val="0"/>
              </a:spcAft>
              <a:buSzPct val="100000"/>
              <a:buNone/>
            </a:pPr>
            <a:r>
              <a:rPr lang="zh-CN" altLang="en-US" sz="3200" b="1" strike="noStrike" spc="240" baseline="0" dirty="0">
                <a:solidFill>
                  <a:schemeClr val="accent1"/>
                </a:solidFill>
                <a:uFillTx/>
                <a:latin typeface="微软雅黑" panose="020B0503020204020204" pitchFamily="34" charset="-122"/>
                <a:ea typeface="微软雅黑" panose="020B0503020204020204" pitchFamily="34" charset="-122"/>
                <a:sym typeface="Arial" panose="020B0604020202020204" pitchFamily="34" charset="0"/>
              </a:rPr>
              <a:t>国际赛事</a:t>
            </a:r>
            <a:endParaRPr lang="zh-CN" altLang="en-US" sz="3200" b="1" strike="noStrike" spc="240" baseline="0" dirty="0">
              <a:solidFill>
                <a:schemeClr val="accent1"/>
              </a:solidFill>
              <a:uFillTx/>
              <a:latin typeface="微软雅黑" panose="020B0503020204020204" pitchFamily="34" charset="-122"/>
              <a:ea typeface="微软雅黑" panose="020B0503020204020204" pitchFamily="34" charset="-122"/>
              <a:sym typeface="Arial" panose="020B0604020202020204" pitchFamily="34" charset="0"/>
            </a:endParaRPr>
          </a:p>
        </p:txBody>
      </p:sp>
      <p:sp>
        <p:nvSpPr>
          <p:cNvPr id="4" name="Title 6"/>
          <p:cNvSpPr txBox="1"/>
          <p:nvPr>
            <p:custDataLst>
              <p:tags r:id="rId5"/>
            </p:custDataLst>
          </p:nvPr>
        </p:nvSpPr>
        <p:spPr>
          <a:xfrm>
            <a:off x="683895" y="1275715"/>
            <a:ext cx="4173855" cy="459105"/>
          </a:xfrm>
          <a:prstGeom prst="rect">
            <a:avLst/>
          </a:prstGeom>
          <a:noFill/>
          <a:ln w="3175">
            <a:noFill/>
            <a:prstDash val="dash"/>
          </a:ln>
        </p:spPr>
        <p:txBody>
          <a:bodyPr wrap="square" lIns="47625" tIns="19050" rIns="47625" bIns="19050" anchor="b" anchorCtr="0"/>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0" marR="0" lvl="0" indent="0" algn="l" defTabSz="913765" rtl="0" eaLnBrk="1" fontAlgn="auto" latinLnBrk="0" hangingPunct="1">
              <a:lnSpc>
                <a:spcPct val="100000"/>
              </a:lnSpc>
              <a:spcBef>
                <a:spcPts val="0"/>
              </a:spcBef>
              <a:spcAft>
                <a:spcPts val="0"/>
              </a:spcAft>
              <a:buSzPct val="100000"/>
              <a:buFontTx/>
              <a:buNone/>
            </a:pPr>
            <a:r>
              <a:rPr kumimoji="0" lang="zh-CN" altLang="en-US" sz="2000" b="1" i="0" spc="120" noProof="0">
                <a:ln w="3175">
                  <a:noFill/>
                  <a:prstDash val="dash"/>
                </a:ln>
                <a:solidFill>
                  <a:schemeClr val="dk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四大满贯：</a:t>
            </a:r>
            <a:r>
              <a:rPr kumimoji="0" lang="zh-CN" altLang="en-US" sz="2000" b="1" i="0" spc="120" noProof="0">
                <a:ln w="3175">
                  <a:noFill/>
                  <a:prstDash val="dash"/>
                </a:ln>
                <a:solidFill>
                  <a:schemeClr val="dk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rPr>
              <a:t>四、美国PGA锦标赛</a:t>
            </a:r>
            <a:endParaRPr kumimoji="0" lang="zh-CN" altLang="en-US" sz="2000" b="1" i="0" spc="120" noProof="0">
              <a:ln w="3175">
                <a:noFill/>
                <a:prstDash val="dash"/>
              </a:ln>
              <a:solidFill>
                <a:schemeClr val="dk1"/>
              </a:solidFill>
              <a:effectLst/>
              <a:uLnTx/>
              <a:uFillTx/>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Tree>
    <p:custDataLst>
      <p:tags r:id="rId6"/>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userDrawn="1">
            <p:custDataLst>
              <p:tags r:id="rId1"/>
            </p:custDataLst>
          </p:nvPr>
        </p:nvSpPr>
        <p:spPr>
          <a:xfrm>
            <a:off x="0" y="0"/>
            <a:ext cx="3429000" cy="5143500"/>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lvl="0" algn="ctr"/>
            <a:endParaRPr lang="en-US" altLang="zh-CN" sz="1350" dirty="0">
              <a:solidFill>
                <a:schemeClr val="lt1"/>
              </a:solidFill>
              <a:latin typeface="微软雅黑" panose="020B0503020204020204" pitchFamily="34" charset="-122"/>
              <a:ea typeface="微软雅黑" panose="020B0503020204020204" pitchFamily="34" charset="-122"/>
              <a:sym typeface="+mn-ea"/>
            </a:endParaRPr>
          </a:p>
        </p:txBody>
      </p:sp>
      <p:pic>
        <p:nvPicPr>
          <p:cNvPr id="2" name="图片 1"/>
          <p:cNvPicPr>
            <a:picLocks noChangeAspect="1"/>
          </p:cNvPicPr>
          <p:nvPr>
            <p:custDataLst>
              <p:tags r:id="rId2"/>
            </p:custDataLst>
          </p:nvPr>
        </p:nvPicPr>
        <p:blipFill rotWithShape="1">
          <a:blip r:embed="rId3"/>
          <a:srcRect l="15123" r="15123"/>
          <a:stretch>
            <a:fillRect/>
          </a:stretch>
        </p:blipFill>
        <p:spPr>
          <a:xfrm>
            <a:off x="3428954" y="-19"/>
            <a:ext cx="5715038" cy="5143538"/>
          </a:xfrm>
          <a:custGeom>
            <a:avLst/>
            <a:gdLst/>
            <a:ahLst/>
            <a:cxnLst>
              <a:cxn ang="3">
                <a:pos x="hc" y="t"/>
              </a:cxn>
              <a:cxn ang="cd2">
                <a:pos x="l" y="vc"/>
              </a:cxn>
              <a:cxn ang="cd4">
                <a:pos x="hc" y="b"/>
              </a:cxn>
              <a:cxn ang="0">
                <a:pos x="r" y="vc"/>
              </a:cxn>
            </a:cxnLst>
            <a:rect l="l" t="t" r="r" b="b"/>
            <a:pathLst>
              <a:path w="12000" h="10800">
                <a:moveTo>
                  <a:pt x="0" y="0"/>
                </a:moveTo>
                <a:lnTo>
                  <a:pt x="12000" y="0"/>
                </a:lnTo>
                <a:lnTo>
                  <a:pt x="12000" y="10800"/>
                </a:lnTo>
                <a:lnTo>
                  <a:pt x="0" y="10800"/>
                </a:lnTo>
                <a:lnTo>
                  <a:pt x="0" y="0"/>
                </a:lnTo>
                <a:close/>
              </a:path>
            </a:pathLst>
          </a:custGeom>
        </p:spPr>
      </p:pic>
      <p:sp>
        <p:nvSpPr>
          <p:cNvPr id="11" name="Title 6"/>
          <p:cNvSpPr txBox="1"/>
          <p:nvPr>
            <p:custDataLst>
              <p:tags r:id="rId4"/>
            </p:custDataLst>
          </p:nvPr>
        </p:nvSpPr>
        <p:spPr>
          <a:xfrm>
            <a:off x="394970" y="411480"/>
            <a:ext cx="2817495" cy="441960"/>
          </a:xfrm>
          <a:prstGeom prst="rect">
            <a:avLst/>
          </a:prstGeom>
          <a:noFill/>
          <a:ln w="3175">
            <a:noFill/>
            <a:prstDash val="dash"/>
          </a:ln>
        </p:spPr>
        <p:txBody>
          <a:bodyPr wrap="square" lIns="47625" tIns="19050" rIns="47625" bIns="19050" anchor="b" anchorCtr="0">
            <a:no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0" lvl="0" indent="0" algn="l" fontAlgn="auto">
              <a:lnSpc>
                <a:spcPct val="100000"/>
              </a:lnSpc>
              <a:spcBef>
                <a:spcPts val="0"/>
              </a:spcBef>
              <a:spcAft>
                <a:spcPts val="800"/>
              </a:spcAft>
              <a:buSzPct val="100000"/>
              <a:buNone/>
            </a:pPr>
            <a:r>
              <a:rPr lang="zh-CN" altLang="en-US" sz="2400" b="1" spc="100">
                <a:ln w="3175">
                  <a:noFill/>
                  <a:prstDash val="dash"/>
                </a:ln>
                <a:solidFill>
                  <a:schemeClr val="lt1"/>
                </a:solidFill>
                <a:uFillTx/>
                <a:latin typeface="微软雅黑" panose="020B0503020204020204" pitchFamily="34" charset="-122"/>
                <a:ea typeface="微软雅黑" panose="020B0503020204020204" pitchFamily="34" charset="-122"/>
                <a:cs typeface="微软雅黑" panose="020B0503020204020204" pitchFamily="34" charset="-122"/>
              </a:rPr>
              <a:t>世界区域对抗赛</a:t>
            </a:r>
            <a:endParaRPr lang="zh-CN" altLang="en-US" sz="2400" b="1" spc="100">
              <a:ln w="3175">
                <a:noFill/>
                <a:prstDash val="dash"/>
              </a:ln>
              <a:solidFill>
                <a:schemeClr val="lt1"/>
              </a:solidFill>
              <a:uFillTx/>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4" name="Title 6"/>
          <p:cNvSpPr txBox="1"/>
          <p:nvPr>
            <p:custDataLst>
              <p:tags r:id="rId5"/>
            </p:custDataLst>
          </p:nvPr>
        </p:nvSpPr>
        <p:spPr>
          <a:xfrm>
            <a:off x="107315" y="987425"/>
            <a:ext cx="3153410" cy="2205355"/>
          </a:xfrm>
          <a:prstGeom prst="rect">
            <a:avLst/>
          </a:prstGeom>
          <a:noFill/>
          <a:ln w="3175">
            <a:noFill/>
            <a:prstDash val="dash"/>
          </a:ln>
        </p:spPr>
        <p:txBody>
          <a:bodyPr wrap="square" lIns="47625" tIns="19050" rIns="47625" bIns="19050" anchor="t" anchorCtr="0"/>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lvl="0" indent="0" algn="l" fontAlgn="ctr">
              <a:lnSpc>
                <a:spcPct val="120000"/>
              </a:lnSpc>
              <a:spcBef>
                <a:spcPts val="0"/>
              </a:spcBef>
              <a:spcAft>
                <a:spcPts val="800"/>
              </a:spcAft>
              <a:buSzPct val="100000"/>
            </a:pPr>
            <a:r>
              <a:rPr altLang="zh-CN" sz="1600" spc="40">
                <a:ln w="3175">
                  <a:noFill/>
                  <a:prstDash val="dash"/>
                </a:ln>
                <a:solidFill>
                  <a:schemeClr val="lt1"/>
                </a:solidFill>
                <a:uFillTx/>
                <a:latin typeface="微软雅黑" panose="020B0503020204020204" pitchFamily="34" charset="-122"/>
                <a:ea typeface="微软雅黑" panose="020B0503020204020204" pitchFamily="34" charset="-122"/>
                <a:cs typeface="微软雅黑" panose="020B0503020204020204" pitchFamily="34" charset="-122"/>
              </a:rPr>
              <a:t>    </a:t>
            </a:r>
            <a:r>
              <a:rPr lang="zh-CN" altLang="en-US" sz="1600" b="1" spc="40">
                <a:ln w="3175">
                  <a:noFill/>
                  <a:prstDash val="dash"/>
                </a:ln>
                <a:solidFill>
                  <a:schemeClr val="lt1"/>
                </a:solidFill>
                <a:uFillTx/>
                <a:latin typeface="微软雅黑" panose="020B0503020204020204" pitchFamily="34" charset="-122"/>
                <a:ea typeface="微软雅黑" panose="020B0503020204020204" pitchFamily="34" charset="-122"/>
                <a:cs typeface="微软雅黑" panose="020B0503020204020204" pitchFamily="34" charset="-122"/>
              </a:rPr>
              <a:t>1、总统杯</a:t>
            </a:r>
            <a:endParaRPr lang="zh-CN" altLang="en-US" sz="1600" spc="40">
              <a:ln w="3175">
                <a:noFill/>
                <a:prstDash val="dash"/>
              </a:ln>
              <a:solidFill>
                <a:schemeClr val="lt1"/>
              </a:solidFill>
              <a:uFillTx/>
              <a:latin typeface="微软雅黑" panose="020B0503020204020204" pitchFamily="34" charset="-122"/>
              <a:ea typeface="微软雅黑" panose="020B0503020204020204" pitchFamily="34" charset="-122"/>
              <a:cs typeface="微软雅黑" panose="020B0503020204020204" pitchFamily="34" charset="-122"/>
            </a:endParaRPr>
          </a:p>
          <a:p>
            <a:pPr marL="254000" lvl="1" indent="0" algn="l" fontAlgn="auto">
              <a:lnSpc>
                <a:spcPct val="120000"/>
              </a:lnSpc>
              <a:spcBef>
                <a:spcPts val="0"/>
              </a:spcBef>
              <a:spcAft>
                <a:spcPts val="800"/>
              </a:spcAft>
              <a:buSzPct val="100000"/>
              <a:buNone/>
            </a:pPr>
            <a:r>
              <a:rPr lang="zh-CN" altLang="en-US" sz="1400" spc="100">
                <a:ln w="3175">
                  <a:noFill/>
                  <a:prstDash val="dash"/>
                </a:ln>
                <a:solidFill>
                  <a:schemeClr val="lt1"/>
                </a:solidFill>
                <a:uFillTx/>
                <a:latin typeface="微软雅黑" panose="020B0503020204020204" pitchFamily="34" charset="-122"/>
                <a:ea typeface="微软雅黑" panose="020B0503020204020204" pitchFamily="34" charset="-122"/>
                <a:cs typeface="微软雅黑" panose="020B0503020204020204" pitchFamily="34" charset="-122"/>
              </a:rPr>
              <a:t>总统杯是汇集了全球24名顶级球员参赛的高尔夫队际赛。美国队和国际队双方均有12名参赛选手及1名由经验丰富的球手担任的队长。美国队的12位选手来自美国，国际队的12位选手来自美国和欧洲之外的世界其他地区。总统杯每两年举办一次。自1996开始，比赛举办场地在美国本土和国际地区进行轮流交换。总统杯不设奖金，但是每个球员都可赢得与奖金同等金额的慈善基金，由球员自己来决定慈善对象。</a:t>
            </a:r>
            <a:endParaRPr lang="zh-CN" altLang="en-US" sz="1400" spc="100">
              <a:ln w="3175">
                <a:noFill/>
                <a:prstDash val="dash"/>
              </a:ln>
              <a:solidFill>
                <a:schemeClr val="lt1"/>
              </a:solidFill>
              <a:uFillTx/>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6"/>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p:nvPr>
            <p:custDataLst>
              <p:tags r:id="rId1"/>
            </p:custDataLst>
          </p:nvPr>
        </p:nvCxnSpPr>
        <p:spPr>
          <a:xfrm flipH="1">
            <a:off x="4614863" y="4792028"/>
            <a:ext cx="4529138" cy="2381"/>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矩形 3"/>
          <p:cNvSpPr/>
          <p:nvPr>
            <p:custDataLst>
              <p:tags r:id="rId2"/>
            </p:custDataLst>
          </p:nvPr>
        </p:nvSpPr>
        <p:spPr>
          <a:xfrm>
            <a:off x="4572000" y="4752975"/>
            <a:ext cx="79534" cy="800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cxnSp>
        <p:nvCxnSpPr>
          <p:cNvPr id="6" name="直接连接符 5"/>
          <p:cNvCxnSpPr/>
          <p:nvPr>
            <p:custDataLst>
              <p:tags r:id="rId3"/>
            </p:custDataLst>
          </p:nvPr>
        </p:nvCxnSpPr>
        <p:spPr>
          <a:xfrm>
            <a:off x="769144" y="3671888"/>
            <a:ext cx="91440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460" name="剪去单角的矩形 4"/>
          <p:cNvSpPr/>
          <p:nvPr>
            <p:custDataLst>
              <p:tags r:id="rId4"/>
            </p:custDataLst>
          </p:nvPr>
        </p:nvSpPr>
        <p:spPr>
          <a:xfrm>
            <a:off x="1028700" y="800139"/>
            <a:ext cx="3543297" cy="3543299"/>
          </a:xfrm>
          <a:custGeom>
            <a:avLst/>
            <a:gdLst>
              <a:gd name="connsiteX0" fmla="*/ 4724396 w 4724396"/>
              <a:gd name="connsiteY0" fmla="*/ 0 h 4724399"/>
              <a:gd name="connsiteX1" fmla="*/ 4724394 w 4724396"/>
              <a:gd name="connsiteY1" fmla="*/ 4724399 h 4724399"/>
              <a:gd name="connsiteX2" fmla="*/ 551903 w 4724396"/>
              <a:gd name="connsiteY2" fmla="*/ 4724398 h 4724399"/>
              <a:gd name="connsiteX3" fmla="*/ 0 w 4724396"/>
              <a:gd name="connsiteY3" fmla="*/ 4172494 h 4724399"/>
              <a:gd name="connsiteX4" fmla="*/ 2 w 4724396"/>
              <a:gd name="connsiteY4" fmla="*/ 5 h 47243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24396" h="4724399">
                <a:moveTo>
                  <a:pt x="4724396" y="0"/>
                </a:moveTo>
                <a:lnTo>
                  <a:pt x="4724394" y="4724399"/>
                </a:lnTo>
                <a:lnTo>
                  <a:pt x="551903" y="4724398"/>
                </a:lnTo>
                <a:lnTo>
                  <a:pt x="0" y="4172494"/>
                </a:lnTo>
                <a:lnTo>
                  <a:pt x="2" y="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8" name="文本框 7"/>
          <p:cNvSpPr txBox="1"/>
          <p:nvPr>
            <p:custDataLst>
              <p:tags r:id="rId5"/>
            </p:custDataLst>
          </p:nvPr>
        </p:nvSpPr>
        <p:spPr>
          <a:xfrm>
            <a:off x="1371611" y="916812"/>
            <a:ext cx="2857519" cy="509094"/>
          </a:xfrm>
          <a:prstGeom prst="rect">
            <a:avLst/>
          </a:prstGeom>
          <a:noFill/>
        </p:spPr>
        <p:txBody>
          <a:bodyPr wrap="square" lIns="47625" tIns="19050" rIns="47625" bIns="19050" rtlCol="0" anchor="b" anchorCtr="0">
            <a:normAutofit/>
          </a:bodyPr>
          <a:p>
            <a:pPr marL="0" indent="0" algn="l">
              <a:lnSpc>
                <a:spcPct val="110000"/>
              </a:lnSpc>
              <a:spcBef>
                <a:spcPts val="0"/>
              </a:spcBef>
              <a:spcAft>
                <a:spcPts val="0"/>
              </a:spcAft>
              <a:buSzPct val="100000"/>
              <a:buNone/>
            </a:pPr>
            <a:r>
              <a:rPr lang="zh-CN" altLang="en-US" sz="2800" b="1" spc="120">
                <a:solidFill>
                  <a:schemeClr val="lt1"/>
                </a:solidFill>
                <a:uFillTx/>
                <a:latin typeface="微软雅黑" panose="020B0503020204020204" pitchFamily="34" charset="-122"/>
                <a:ea typeface="微软雅黑" panose="020B0503020204020204" pitchFamily="34" charset="-122"/>
              </a:rPr>
              <a:t>世界区域对抗赛</a:t>
            </a:r>
            <a:endParaRPr lang="zh-CN" altLang="en-US" sz="2800" b="1" spc="120">
              <a:solidFill>
                <a:schemeClr val="lt1"/>
              </a:solidFill>
              <a:uFillTx/>
              <a:latin typeface="微软雅黑" panose="020B0503020204020204" pitchFamily="34" charset="-122"/>
              <a:ea typeface="微软雅黑" panose="020B0503020204020204" pitchFamily="34" charset="-122"/>
            </a:endParaRPr>
          </a:p>
        </p:txBody>
      </p:sp>
      <p:sp>
        <p:nvSpPr>
          <p:cNvPr id="11" name="Title 6"/>
          <p:cNvSpPr txBox="1"/>
          <p:nvPr>
            <p:custDataLst>
              <p:tags r:id="rId6"/>
            </p:custDataLst>
          </p:nvPr>
        </p:nvSpPr>
        <p:spPr>
          <a:xfrm>
            <a:off x="1219835" y="1431290"/>
            <a:ext cx="3236595" cy="3312160"/>
          </a:xfrm>
          <a:prstGeom prst="rect">
            <a:avLst/>
          </a:prstGeom>
          <a:noFill/>
          <a:ln w="3175">
            <a:noFill/>
            <a:prstDash val="dash"/>
          </a:ln>
        </p:spPr>
        <p:txBody>
          <a:bodyPr wrap="square" lIns="47625" tIns="19050" rIns="47625" bIns="19050" anchor="t" anchorCtr="0">
            <a:normAutofit lnSpcReduction="10000"/>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0" lvl="0" indent="-400050" algn="l" fontAlgn="ctr">
              <a:lnSpc>
                <a:spcPct val="120000"/>
              </a:lnSpc>
              <a:spcBef>
                <a:spcPts val="0"/>
              </a:spcBef>
              <a:spcAft>
                <a:spcPts val="800"/>
              </a:spcAft>
              <a:buSzPct val="100000"/>
              <a:buFont typeface="+mj-ea"/>
              <a:buNone/>
            </a:pPr>
            <a:r>
              <a:rPr lang="zh-CN" altLang="en-US" sz="1600" b="1" spc="40">
                <a:ln w="3175">
                  <a:noFill/>
                  <a:prstDash val="dash"/>
                </a:ln>
                <a:solidFill>
                  <a:schemeClr val="lt1"/>
                </a:solidFill>
                <a:uFillTx/>
                <a:latin typeface="微软雅黑" panose="020B0503020204020204" pitchFamily="34" charset="-122"/>
                <a:ea typeface="微软雅黑" panose="020B0503020204020204" pitchFamily="34" charset="-122"/>
                <a:cs typeface="微软雅黑" panose="020B0503020204020204" pitchFamily="34" charset="-122"/>
              </a:rPr>
              <a:t>莱德杯</a:t>
            </a:r>
            <a:endParaRPr lang="zh-CN" altLang="en-US" sz="1600" b="1" spc="40">
              <a:ln w="3175">
                <a:noFill/>
                <a:prstDash val="dash"/>
              </a:ln>
              <a:solidFill>
                <a:schemeClr val="lt1"/>
              </a:solidFill>
              <a:uFillTx/>
              <a:latin typeface="微软雅黑" panose="020B0503020204020204" pitchFamily="34" charset="-122"/>
              <a:ea typeface="微软雅黑" panose="020B0503020204020204" pitchFamily="34" charset="-122"/>
              <a:cs typeface="微软雅黑" panose="020B0503020204020204" pitchFamily="34" charset="-122"/>
            </a:endParaRPr>
          </a:p>
          <a:p>
            <a:pPr marL="0" lvl="0" indent="-285750" algn="l" fontAlgn="ctr">
              <a:lnSpc>
                <a:spcPct val="120000"/>
              </a:lnSpc>
              <a:spcBef>
                <a:spcPts val="0"/>
              </a:spcBef>
              <a:spcAft>
                <a:spcPts val="800"/>
              </a:spcAft>
              <a:buSzPct val="100000"/>
              <a:buFont typeface="Wingdings" panose="05000000000000000000" charset="0"/>
              <a:buNone/>
            </a:pPr>
            <a:r>
              <a:rPr lang="zh-CN" altLang="en-US" sz="1300" spc="40">
                <a:ln w="3175">
                  <a:noFill/>
                  <a:prstDash val="dash"/>
                </a:ln>
                <a:solidFill>
                  <a:schemeClr val="lt1"/>
                </a:solidFill>
                <a:uFillTx/>
                <a:latin typeface="微软雅黑" panose="020B0503020204020204" pitchFamily="34" charset="-122"/>
                <a:ea typeface="微软雅黑" panose="020B0503020204020204" pitchFamily="34" charset="-122"/>
                <a:cs typeface="微软雅黑" panose="020B0503020204020204" pitchFamily="34" charset="-122"/>
              </a:rPr>
              <a:t>莱德杯赛是欧洲选手和美国选手的团体对抗，每次欧洲球队由欧巡赛奖金和世界积分排名最靠前的10位选手和队长指定的2名选手组成；而美国队则由单独的“莱德杯排名体系”确定10名选手和队长指定的2名选手组成。比赛采用比洞赛制，三天共打四场双人赛和一场一对一比赛。第一天上午为四人两球赛，下午为四人四球赛，第二天上午和下午交换，最后一天为一对一，赢一场得1分，平为0.5分，负为0分，总分多者获胜。</a:t>
            </a:r>
            <a:endParaRPr lang="zh-CN" altLang="en-US" sz="1300" spc="40">
              <a:ln w="3175">
                <a:noFill/>
                <a:prstDash val="dash"/>
              </a:ln>
              <a:solidFill>
                <a:schemeClr val="lt1"/>
              </a:solidFill>
              <a:uFillTx/>
              <a:latin typeface="微软雅黑" panose="020B0503020204020204" pitchFamily="34" charset="-122"/>
              <a:ea typeface="微软雅黑" panose="020B0503020204020204" pitchFamily="34" charset="-122"/>
              <a:cs typeface="微软雅黑" panose="020B0503020204020204" pitchFamily="34" charset="-122"/>
            </a:endParaRPr>
          </a:p>
        </p:txBody>
      </p:sp>
      <p:pic>
        <p:nvPicPr>
          <p:cNvPr id="10" name="图片 9"/>
          <p:cNvPicPr>
            <a:picLocks noChangeAspect="1"/>
          </p:cNvPicPr>
          <p:nvPr>
            <p:custDataLst>
              <p:tags r:id="rId7"/>
            </p:custDataLst>
          </p:nvPr>
        </p:nvPicPr>
        <p:blipFill rotWithShape="1">
          <a:blip r:embed="rId8"/>
          <a:srcRect l="17389" r="17389"/>
          <a:stretch>
            <a:fillRect/>
          </a:stretch>
        </p:blipFill>
        <p:spPr>
          <a:xfrm>
            <a:off x="4572037" y="800091"/>
            <a:ext cx="3543319" cy="3543319"/>
          </a:xfrm>
          <a:custGeom>
            <a:avLst/>
            <a:gdLst/>
            <a:ahLst/>
            <a:cxnLst>
              <a:cxn ang="3">
                <a:pos x="hc" y="t"/>
              </a:cxn>
              <a:cxn ang="cd2">
                <a:pos x="l" y="vc"/>
              </a:cxn>
              <a:cxn ang="cd4">
                <a:pos x="hc" y="b"/>
              </a:cxn>
              <a:cxn ang="0">
                <a:pos x="r" y="vc"/>
              </a:cxn>
            </a:cxnLst>
            <a:rect l="l" t="t" r="r" b="b"/>
            <a:pathLst>
              <a:path w="7440" h="7440">
                <a:moveTo>
                  <a:pt x="0" y="0"/>
                </a:moveTo>
                <a:lnTo>
                  <a:pt x="7440" y="0"/>
                </a:lnTo>
                <a:lnTo>
                  <a:pt x="7440" y="7440"/>
                </a:lnTo>
                <a:lnTo>
                  <a:pt x="0" y="7440"/>
                </a:lnTo>
                <a:lnTo>
                  <a:pt x="0" y="0"/>
                </a:lnTo>
                <a:close/>
              </a:path>
            </a:pathLst>
          </a:custGeom>
        </p:spPr>
      </p:pic>
    </p:spTree>
    <p:custDataLst>
      <p:tags r:id="rId9"/>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0"/>
          <p:cNvSpPr/>
          <p:nvPr>
            <p:custDataLst>
              <p:tags r:id="rId1"/>
            </p:custDataLst>
          </p:nvPr>
        </p:nvSpPr>
        <p:spPr>
          <a:xfrm>
            <a:off x="4763" y="570548"/>
            <a:ext cx="9144074" cy="1137761"/>
          </a:xfrm>
          <a:prstGeom prst="rect">
            <a:avLst/>
          </a:prstGeom>
          <a:solidFill>
            <a:srgbClr val="227A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custDataLst>
              <p:tags r:id="rId2"/>
            </p:custDataLst>
          </p:nvPr>
        </p:nvPicPr>
        <p:blipFill rotWithShape="1">
          <a:blip r:embed="rId3"/>
          <a:srcRect l="27798" r="27798"/>
          <a:stretch>
            <a:fillRect/>
          </a:stretch>
        </p:blipFill>
        <p:spPr>
          <a:xfrm>
            <a:off x="571504" y="-19"/>
            <a:ext cx="3657629" cy="5143538"/>
          </a:xfrm>
          <a:custGeom>
            <a:avLst/>
            <a:gdLst/>
            <a:ahLst/>
            <a:cxnLst>
              <a:cxn ang="3">
                <a:pos x="hc" y="t"/>
              </a:cxn>
              <a:cxn ang="cd2">
                <a:pos x="l" y="vc"/>
              </a:cxn>
              <a:cxn ang="cd4">
                <a:pos x="hc" y="b"/>
              </a:cxn>
              <a:cxn ang="0">
                <a:pos x="r" y="vc"/>
              </a:cxn>
            </a:cxnLst>
            <a:rect l="l" t="t" r="r" b="b"/>
            <a:pathLst>
              <a:path w="7680" h="10800">
                <a:moveTo>
                  <a:pt x="0" y="0"/>
                </a:moveTo>
                <a:lnTo>
                  <a:pt x="7680" y="0"/>
                </a:lnTo>
                <a:lnTo>
                  <a:pt x="7680" y="10800"/>
                </a:lnTo>
                <a:lnTo>
                  <a:pt x="0" y="10800"/>
                </a:lnTo>
                <a:lnTo>
                  <a:pt x="0" y="0"/>
                </a:lnTo>
                <a:close/>
              </a:path>
            </a:pathLst>
          </a:custGeom>
        </p:spPr>
      </p:pic>
      <p:sp>
        <p:nvSpPr>
          <p:cNvPr id="3" name="文本框 2"/>
          <p:cNvSpPr txBox="1"/>
          <p:nvPr>
            <p:custDataLst>
              <p:tags r:id="rId4"/>
            </p:custDataLst>
          </p:nvPr>
        </p:nvSpPr>
        <p:spPr>
          <a:xfrm>
            <a:off x="4800638" y="914388"/>
            <a:ext cx="3886229" cy="457200"/>
          </a:xfrm>
          <a:prstGeom prst="rect">
            <a:avLst/>
          </a:prstGeom>
          <a:noFill/>
        </p:spPr>
        <p:txBody>
          <a:bodyPr wrap="square" lIns="47625" tIns="19050" rIns="47625" bIns="19050" rtlCol="0" anchor="ctr" anchorCtr="0">
            <a:normAutofit fontScale="90000"/>
          </a:bodyPr>
          <a:p>
            <a:pPr marL="0" indent="0" algn="l">
              <a:lnSpc>
                <a:spcPct val="110000"/>
              </a:lnSpc>
              <a:spcBef>
                <a:spcPts val="0"/>
              </a:spcBef>
              <a:spcAft>
                <a:spcPts val="0"/>
              </a:spcAft>
              <a:buSzPct val="100000"/>
              <a:buNone/>
            </a:pPr>
            <a:r>
              <a:rPr lang="zh-CN" altLang="en-US" sz="2800" b="1" spc="120">
                <a:solidFill>
                  <a:schemeClr val="lt1"/>
                </a:solidFill>
                <a:uFillTx/>
                <a:latin typeface="微软雅黑" panose="020B0503020204020204" pitchFamily="34" charset="-122"/>
                <a:ea typeface="微软雅黑" panose="020B0503020204020204" pitchFamily="34" charset="-122"/>
              </a:rPr>
              <a:t>国内赛事</a:t>
            </a:r>
            <a:endParaRPr lang="zh-CN" altLang="en-US" sz="2800" b="1" spc="120">
              <a:solidFill>
                <a:schemeClr val="lt1"/>
              </a:solidFill>
              <a:uFillTx/>
              <a:latin typeface="微软雅黑" panose="020B0503020204020204" pitchFamily="34" charset="-122"/>
              <a:ea typeface="微软雅黑" panose="020B0503020204020204" pitchFamily="34" charset="-122"/>
            </a:endParaRPr>
          </a:p>
        </p:txBody>
      </p:sp>
      <p:sp>
        <p:nvSpPr>
          <p:cNvPr id="11" name="Title 6"/>
          <p:cNvSpPr txBox="1"/>
          <p:nvPr>
            <p:custDataLst>
              <p:tags r:id="rId5"/>
            </p:custDataLst>
          </p:nvPr>
        </p:nvSpPr>
        <p:spPr>
          <a:xfrm>
            <a:off x="4800638" y="1936322"/>
            <a:ext cx="3886229" cy="2750049"/>
          </a:xfrm>
          <a:prstGeom prst="rect">
            <a:avLst/>
          </a:prstGeom>
          <a:noFill/>
          <a:ln w="3175">
            <a:noFill/>
            <a:prstDash val="dash"/>
          </a:ln>
        </p:spPr>
        <p:txBody>
          <a:bodyPr wrap="square" lIns="47625" tIns="19050" rIns="47625" bIns="1905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0" lvl="0" indent="0" algn="l" fontAlgn="auto">
              <a:lnSpc>
                <a:spcPct val="120000"/>
              </a:lnSpc>
              <a:spcBef>
                <a:spcPts val="0"/>
              </a:spcBef>
              <a:spcAft>
                <a:spcPts val="800"/>
              </a:spcAft>
              <a:buSzPct val="100000"/>
              <a:buNone/>
            </a:pPr>
            <a:r>
              <a:rPr lang="zh-CN" altLang="en-US" sz="1400" spc="4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rPr>
              <a:t>最高：汇丰冠军赛，世界六大巡回赛认证（尤其重要的是美巡赛认证），是世锦赛（WorldGolfChampionship），奖金也是最高的，大约750万美元。全球有四大世锦赛，3场在美国，1场在中国。第二：中国公开赛、深圳国际赛、香港公开赛，都是欧巡赛认</a:t>
            </a:r>
            <a:r>
              <a:rPr lang="zh-CN" altLang="en-US" sz="1400" spc="4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rPr>
              <a:t>证的。中国、深圳是同一亚洲认证的，香港是亚巡赛认证。欧巡赛的奖金与美巡赛（尤其是世锦赛）无法比。第三：就是一些中巡赛，（中国职业、业余高尔夫球巡回赛）</a:t>
            </a:r>
            <a:endParaRPr lang="zh-CN" altLang="en-US" sz="1400" spc="4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6"/>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custDataLst>
              <p:tags r:id="rId1"/>
            </p:custDataLst>
          </p:nvPr>
        </p:nvSpPr>
        <p:spPr>
          <a:xfrm>
            <a:off x="457172" y="123831"/>
            <a:ext cx="8229657" cy="797804"/>
          </a:xfrm>
          <a:prstGeom prst="rect">
            <a:avLst/>
          </a:prstGeom>
          <a:noFill/>
        </p:spPr>
        <p:txBody>
          <a:bodyPr wrap="square" lIns="47625" tIns="19050" rIns="47625" bIns="19050" rtlCol="0" anchor="t" anchorCtr="0">
            <a:noAutofit/>
          </a:bodyPr>
          <a:p>
            <a:pPr marL="0" indent="0" algn="ctr">
              <a:lnSpc>
                <a:spcPct val="100000"/>
              </a:lnSpc>
              <a:spcBef>
                <a:spcPts val="0"/>
              </a:spcBef>
              <a:spcAft>
                <a:spcPts val="0"/>
              </a:spcAft>
              <a:buSzPct val="100000"/>
              <a:buNone/>
            </a:pPr>
            <a:r>
              <a:rPr lang="zh-CN" altLang="en-US" sz="3600" b="1" spc="330">
                <a:solidFill>
                  <a:srgbClr val="268868"/>
                </a:solidFill>
                <a:uFillTx/>
                <a:latin typeface="微软雅黑" panose="020B0503020204020204" pitchFamily="34" charset="-122"/>
                <a:ea typeface="微软雅黑" panose="020B0503020204020204" pitchFamily="34" charset="-122"/>
              </a:rPr>
              <a:t>国内赛程（</a:t>
            </a:r>
            <a:r>
              <a:rPr lang="en-US" altLang="zh-CN" sz="3600" b="1" spc="330">
                <a:solidFill>
                  <a:srgbClr val="268868"/>
                </a:solidFill>
                <a:uFillTx/>
                <a:latin typeface="微软雅黑" panose="020B0503020204020204" pitchFamily="34" charset="-122"/>
                <a:ea typeface="微软雅黑" panose="020B0503020204020204" pitchFamily="34" charset="-122"/>
              </a:rPr>
              <a:t>2023</a:t>
            </a:r>
            <a:r>
              <a:rPr lang="zh-CN" altLang="en-US" sz="3600" b="1" spc="330">
                <a:solidFill>
                  <a:srgbClr val="268868"/>
                </a:solidFill>
                <a:uFillTx/>
                <a:latin typeface="微软雅黑" panose="020B0503020204020204" pitchFamily="34" charset="-122"/>
                <a:ea typeface="微软雅黑" panose="020B0503020204020204" pitchFamily="34" charset="-122"/>
              </a:rPr>
              <a:t>）</a:t>
            </a:r>
            <a:endParaRPr lang="zh-CN" altLang="en-US" sz="3600" b="1" spc="330">
              <a:solidFill>
                <a:srgbClr val="268868"/>
              </a:solidFill>
              <a:uFillTx/>
              <a:latin typeface="微软雅黑" panose="020B0503020204020204" pitchFamily="34" charset="-122"/>
              <a:ea typeface="微软雅黑" panose="020B0503020204020204" pitchFamily="34" charset="-122"/>
            </a:endParaRPr>
          </a:p>
        </p:txBody>
      </p:sp>
      <p:pic>
        <p:nvPicPr>
          <p:cNvPr id="466734507" name="图片 1"/>
          <p:cNvPicPr>
            <a:picLocks noChangeAspect="1"/>
          </p:cNvPicPr>
          <p:nvPr>
            <p:custDataLst>
              <p:tags r:id="rId2"/>
            </p:custDataLst>
          </p:nvPr>
        </p:nvPicPr>
        <p:blipFill>
          <a:blip r:embed="rId3" cstate="print">
            <a:extLst>
              <a:ext uri="{28A0092B-C50C-407E-A947-70E740481C1C}">
                <a14:useLocalDpi xmlns:a14="http://schemas.microsoft.com/office/drawing/2010/main" val="0"/>
              </a:ext>
            </a:extLst>
          </a:blip>
          <a:stretch>
            <a:fillRect/>
          </a:stretch>
        </p:blipFill>
        <p:spPr>
          <a:xfrm>
            <a:off x="1619250" y="915670"/>
            <a:ext cx="5810885" cy="3796665"/>
          </a:xfrm>
          <a:prstGeom prst="rect">
            <a:avLst/>
          </a:prstGeom>
        </p:spPr>
      </p:pic>
    </p:spTree>
    <p:custDataLst>
      <p:tags r:id="rId4"/>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custDataLst>
              <p:tags r:id="rId1"/>
            </p:custDataLst>
          </p:nvPr>
        </p:nvSpPr>
        <p:spPr>
          <a:xfrm>
            <a:off x="457119" y="476651"/>
            <a:ext cx="4020102" cy="657859"/>
          </a:xfrm>
          <a:prstGeom prst="rect">
            <a:avLst/>
          </a:prstGeom>
          <a:noFill/>
        </p:spPr>
        <p:txBody>
          <a:bodyPr wrap="square" lIns="47625" tIns="19050" rIns="47625" bIns="19050" rtlCol="0" anchor="b" anchorCtr="0">
            <a:normAutofit/>
          </a:bodyPr>
          <a:p>
            <a:pPr marL="0" indent="0" algn="l">
              <a:lnSpc>
                <a:spcPct val="110000"/>
              </a:lnSpc>
              <a:spcBef>
                <a:spcPts val="0"/>
              </a:spcBef>
              <a:spcAft>
                <a:spcPts val="0"/>
              </a:spcAft>
              <a:buSzPct val="100000"/>
            </a:pPr>
            <a:r>
              <a:rPr lang="zh-CN" altLang="en-US" sz="3700" b="1" spc="209">
                <a:solidFill>
                  <a:schemeClr val="accent1"/>
                </a:solidFill>
                <a:uFillTx/>
                <a:latin typeface="微软雅黑" panose="020B0503020204020204" pitchFamily="34" charset="-122"/>
                <a:ea typeface="微软雅黑" panose="020B0503020204020204" pitchFamily="34" charset="-122"/>
              </a:rPr>
              <a:t>经营管理</a:t>
            </a:r>
            <a:endParaRPr lang="zh-CN" altLang="en-US" sz="3700" b="1" spc="209">
              <a:solidFill>
                <a:schemeClr val="accent1"/>
              </a:solidFill>
              <a:uFillTx/>
              <a:latin typeface="微软雅黑" panose="020B0503020204020204" pitchFamily="34" charset="-122"/>
              <a:ea typeface="微软雅黑" panose="020B0503020204020204" pitchFamily="34" charset="-122"/>
            </a:endParaRPr>
          </a:p>
        </p:txBody>
      </p:sp>
      <p:sp>
        <p:nvSpPr>
          <p:cNvPr id="11" name="Title 6"/>
          <p:cNvSpPr txBox="1"/>
          <p:nvPr>
            <p:custDataLst>
              <p:tags r:id="rId2"/>
            </p:custDataLst>
          </p:nvPr>
        </p:nvSpPr>
        <p:spPr>
          <a:xfrm>
            <a:off x="457200" y="1419860"/>
            <a:ext cx="3315335" cy="3544570"/>
          </a:xfrm>
          <a:prstGeom prst="rect">
            <a:avLst/>
          </a:prstGeom>
          <a:noFill/>
          <a:ln w="3175">
            <a:noFill/>
            <a:prstDash val="dash"/>
          </a:ln>
        </p:spPr>
        <p:txBody>
          <a:bodyPr wrap="square" lIns="47625" tIns="19050" rIns="47625" bIns="19050" anchor="t" anchorCtr="0">
            <a:normAutofit lnSpcReduction="20000"/>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279400" lvl="0" indent="-279400" algn="l" fontAlgn="ctr">
              <a:lnSpc>
                <a:spcPct val="110000"/>
              </a:lnSpc>
              <a:spcBef>
                <a:spcPts val="0"/>
              </a:spcBef>
              <a:spcAft>
                <a:spcPts val="800"/>
              </a:spcAft>
              <a:buSzPct val="100000"/>
              <a:buFont typeface="Wingdings" panose="05000000000000000000" charset="0"/>
              <a:buChar char="l"/>
            </a:pPr>
            <a:r>
              <a:rPr lang="zh-CN" altLang="en-US" sz="1400" spc="6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rPr>
              <a:t>美巡赛：美巡赛在美国本土的商业模式相对丰满，既包括媒体版权、商业赞助、特许商品等，还能通过连锁球场管理&amp;认证&amp;球场、球场旅游打球以及基金会等途径取得收入。</a:t>
            </a:r>
            <a:endParaRPr lang="zh-CN" altLang="en-US" sz="1400" spc="6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endParaRPr>
          </a:p>
          <a:p>
            <a:pPr marL="279400" lvl="0" indent="-279400" algn="l" fontAlgn="ctr">
              <a:lnSpc>
                <a:spcPct val="110000"/>
              </a:lnSpc>
              <a:spcBef>
                <a:spcPts val="0"/>
              </a:spcBef>
              <a:spcAft>
                <a:spcPts val="800"/>
              </a:spcAft>
              <a:buSzPct val="100000"/>
              <a:buFont typeface="Wingdings" panose="05000000000000000000" charset="0"/>
              <a:buChar char="l"/>
            </a:pPr>
            <a:r>
              <a:rPr lang="zh-CN" altLang="en-US" sz="1400" spc="6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rPr>
              <a:t>2019年12月17日，根据《体育经济周刊》（SportsBusinessJournal）的一份报道，美巡赛与现有电视伙伴CBS、NBC的新电视合同达成。根据报道，这份九年合同（2022年到2030年）的框架已经就位，正式的公告将于2020年年初发布。根据这份新的合约，美巡赛每年可以从中收入7亿美元，与现有的合同4亿美元相比，大幅度上涨。</a:t>
            </a:r>
            <a:endParaRPr lang="zh-CN" altLang="en-US" sz="1400" spc="6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endParaRPr>
          </a:p>
        </p:txBody>
      </p:sp>
      <p:pic>
        <p:nvPicPr>
          <p:cNvPr id="958531464" name="图片 1"/>
          <p:cNvPicPr>
            <a:picLocks noChangeAspect="1"/>
          </p:cNvPicPr>
          <p:nvPr>
            <p:custDataLst>
              <p:tags r:id="rId3"/>
            </p:custDataLst>
          </p:nvPr>
        </p:nvPicPr>
        <p:blipFill>
          <a:blip r:embed="rId4"/>
          <a:stretch>
            <a:fillRect/>
          </a:stretch>
        </p:blipFill>
        <p:spPr>
          <a:xfrm>
            <a:off x="3923665" y="0"/>
            <a:ext cx="5270500" cy="5126990"/>
          </a:xfrm>
          <a:prstGeom prst="rect">
            <a:avLst/>
          </a:prstGeom>
        </p:spPr>
      </p:pic>
    </p:spTree>
    <p:custDataLst>
      <p:tags r:id="rId5"/>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6"/>
          <p:cNvSpPr txBox="1"/>
          <p:nvPr>
            <p:custDataLst>
              <p:tags r:id="rId1"/>
            </p:custDataLst>
          </p:nvPr>
        </p:nvSpPr>
        <p:spPr>
          <a:xfrm>
            <a:off x="457200" y="271145"/>
            <a:ext cx="8229600" cy="757555"/>
          </a:xfrm>
          <a:prstGeom prst="rect">
            <a:avLst/>
          </a:prstGeom>
          <a:noFill/>
          <a:ln w="3175">
            <a:noFill/>
            <a:prstDash val="dash"/>
          </a:ln>
        </p:spPr>
        <p:txBody>
          <a:bodyPr wrap="square" lIns="47625" tIns="19050" rIns="47625" bIns="1905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0" lvl="0" indent="0" algn="l" fontAlgn="auto">
              <a:lnSpc>
                <a:spcPct val="100000"/>
              </a:lnSpc>
              <a:spcBef>
                <a:spcPts val="0"/>
              </a:spcBef>
              <a:spcAft>
                <a:spcPts val="800"/>
              </a:spcAft>
              <a:buSzPct val="100000"/>
              <a:buNone/>
            </a:pPr>
            <a:r>
              <a:rPr lang="zh-CN" altLang="en-US" sz="2000" b="1" spc="90">
                <a:ln w="3175">
                  <a:noFill/>
                  <a:prstDash val="dash"/>
                </a:ln>
                <a:solidFill>
                  <a:srgbClr val="268868"/>
                </a:solidFill>
                <a:uFillTx/>
                <a:latin typeface="微软雅黑" panose="020B0503020204020204" pitchFamily="34" charset="-122"/>
                <a:ea typeface="微软雅黑" panose="020B0503020204020204" pitchFamily="34" charset="-122"/>
                <a:cs typeface="微软雅黑" panose="020B0503020204020204" pitchFamily="34" charset="-122"/>
              </a:rPr>
              <a:t>国内：</a:t>
            </a:r>
            <a:endParaRPr lang="zh-CN" altLang="en-US" sz="2000" b="1" spc="90">
              <a:ln w="3175">
                <a:noFill/>
                <a:prstDash val="dash"/>
              </a:ln>
              <a:solidFill>
                <a:srgbClr val="268868"/>
              </a:solidFill>
              <a:uFillTx/>
              <a:latin typeface="微软雅黑" panose="020B0503020204020204" pitchFamily="34" charset="-122"/>
              <a:ea typeface="微软雅黑" panose="020B0503020204020204" pitchFamily="34" charset="-122"/>
              <a:cs typeface="微软雅黑" panose="020B0503020204020204" pitchFamily="34" charset="-122"/>
            </a:endParaRPr>
          </a:p>
          <a:p>
            <a:pPr marL="0" lvl="0" indent="0" algn="l" fontAlgn="auto">
              <a:lnSpc>
                <a:spcPct val="100000"/>
              </a:lnSpc>
              <a:spcBef>
                <a:spcPts val="0"/>
              </a:spcBef>
              <a:spcAft>
                <a:spcPts val="800"/>
              </a:spcAft>
              <a:buSzPct val="100000"/>
              <a:buNone/>
            </a:pPr>
            <a:r>
              <a:rPr lang="zh-CN" altLang="en-US" sz="1700" spc="9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rPr>
              <a:t>高尔夫比赛主要从赛事服务产品及其电视转播权、广告权以及其他业务进行运营</a:t>
            </a:r>
            <a:endParaRPr lang="zh-CN" altLang="en-US" sz="1700" spc="9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4" name="矩形 3"/>
          <p:cNvSpPr/>
          <p:nvPr>
            <p:custDataLst>
              <p:tags r:id="rId2"/>
            </p:custDataLst>
          </p:nvPr>
        </p:nvSpPr>
        <p:spPr>
          <a:xfrm>
            <a:off x="838337" y="1549876"/>
            <a:ext cx="3339944" cy="3011352"/>
          </a:xfrm>
          <a:prstGeom prst="rect">
            <a:avLst/>
          </a:prstGeom>
          <a:noFill/>
          <a:ln w="28575">
            <a:solidFill>
              <a:schemeClr val="tx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6" name="矩形 5"/>
          <p:cNvSpPr/>
          <p:nvPr>
            <p:custDataLst>
              <p:tags r:id="rId3"/>
            </p:custDataLst>
          </p:nvPr>
        </p:nvSpPr>
        <p:spPr>
          <a:xfrm>
            <a:off x="4051729" y="4433936"/>
            <a:ext cx="253845" cy="25384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7" name="TextBox 21"/>
          <p:cNvSpPr txBox="1"/>
          <p:nvPr>
            <p:custDataLst>
              <p:tags r:id="rId4"/>
            </p:custDataLst>
          </p:nvPr>
        </p:nvSpPr>
        <p:spPr>
          <a:xfrm flipH="1">
            <a:off x="898283" y="1857746"/>
            <a:ext cx="3247436" cy="2448898"/>
          </a:xfrm>
          <a:prstGeom prst="rect">
            <a:avLst/>
          </a:prstGeom>
          <a:noFill/>
        </p:spPr>
        <p:txBody>
          <a:bodyPr wrap="square" rtlCol="0" anchor="ctr">
            <a:normAutofit/>
          </a:bodyPr>
          <a:lstStyle/>
          <a:p>
            <a:pPr marL="0" lvl="0" indent="0" algn="l">
              <a:lnSpc>
                <a:spcPct val="120000"/>
              </a:lnSpc>
              <a:spcBef>
                <a:spcPts val="0"/>
              </a:spcBef>
              <a:spcAft>
                <a:spcPts val="800"/>
              </a:spcAft>
              <a:buSzPct val="100000"/>
            </a:pPr>
            <a:r>
              <a:rPr lang="zh-CN" altLang="en-US" sz="1200" spc="40">
                <a:solidFill>
                  <a:schemeClr val="tx1">
                    <a:lumMod val="75000"/>
                    <a:lumOff val="25000"/>
                  </a:schemeClr>
                </a:solidFill>
                <a:uFillTx/>
                <a:latin typeface="Arial" panose="020B0604020202020204" pitchFamily="34" charset="0"/>
                <a:ea typeface="微软雅黑" panose="020B0503020204020204" pitchFamily="34" charset="-122"/>
              </a:rPr>
              <a:t>比赛本身的收入主要是门票和球员报名费。中国的高尔夫运动起步较晚，发展之初定位高。前期的高尔夫运动及其相关产业的发展较为缓慢，对比国外高尔夫比赛的支出和收入，目前中国的高尔夫赛事举办球会需要支付庞大的草坪改造和维护费用业务</a:t>
            </a:r>
            <a:r>
              <a:rPr lang="zh-CN" altLang="en-US" sz="1200" spc="40">
                <a:solidFill>
                  <a:schemeClr val="tx1">
                    <a:lumMod val="75000"/>
                    <a:lumOff val="25000"/>
                  </a:schemeClr>
                </a:solidFill>
                <a:uFillTx/>
                <a:latin typeface="Arial" panose="020B0604020202020204" pitchFamily="34" charset="0"/>
                <a:ea typeface="微软雅黑" panose="020B0503020204020204" pitchFamily="34" charset="-122"/>
              </a:rPr>
              <a:t>以及相关事宜的通讯、差旅、招待和签约等费用，工作人员的劳务费用、公安、消防及其他相关协作机构人员的劳务费用，而比赛本身的收入项为仅有球童费一项。</a:t>
            </a:r>
            <a:endParaRPr lang="zh-CN" altLang="en-US" sz="1200" spc="40">
              <a:solidFill>
                <a:schemeClr val="tx1">
                  <a:lumMod val="75000"/>
                  <a:lumOff val="25000"/>
                </a:schemeClr>
              </a:solidFill>
              <a:uFillTx/>
              <a:latin typeface="Arial" panose="020B0604020202020204" pitchFamily="34" charset="0"/>
              <a:ea typeface="微软雅黑" panose="020B0503020204020204" pitchFamily="34" charset="-122"/>
            </a:endParaRPr>
          </a:p>
        </p:txBody>
      </p:sp>
      <p:sp>
        <p:nvSpPr>
          <p:cNvPr id="28" name="任意多边形: 形状 27"/>
          <p:cNvSpPr/>
          <p:nvPr>
            <p:custDataLst>
              <p:tags r:id="rId5"/>
            </p:custDataLst>
          </p:nvPr>
        </p:nvSpPr>
        <p:spPr>
          <a:xfrm>
            <a:off x="1089222" y="1309351"/>
            <a:ext cx="1982653" cy="484008"/>
          </a:xfrm>
          <a:custGeom>
            <a:avLst/>
            <a:gdLst>
              <a:gd name="connsiteX0" fmla="*/ 69191 w 1701373"/>
              <a:gd name="connsiteY0" fmla="*/ 0 h 415137"/>
              <a:gd name="connsiteX1" fmla="*/ 1391567 w 1701373"/>
              <a:gd name="connsiteY1" fmla="*/ 0 h 415137"/>
              <a:gd name="connsiteX2" fmla="*/ 1701373 w 1701373"/>
              <a:gd name="connsiteY2" fmla="*/ 411126 h 415137"/>
              <a:gd name="connsiteX3" fmla="*/ 1681505 w 1701373"/>
              <a:gd name="connsiteY3" fmla="*/ 415137 h 415137"/>
              <a:gd name="connsiteX4" fmla="*/ 69191 w 1701373"/>
              <a:gd name="connsiteY4" fmla="*/ 415137 h 415137"/>
              <a:gd name="connsiteX5" fmla="*/ 0 w 1701373"/>
              <a:gd name="connsiteY5" fmla="*/ 345946 h 415137"/>
              <a:gd name="connsiteX6" fmla="*/ 0 w 1701373"/>
              <a:gd name="connsiteY6" fmla="*/ 69191 h 415137"/>
              <a:gd name="connsiteX7" fmla="*/ 69191 w 1701373"/>
              <a:gd name="connsiteY7" fmla="*/ 0 h 41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01373" h="415137">
                <a:moveTo>
                  <a:pt x="69191" y="0"/>
                </a:moveTo>
                <a:lnTo>
                  <a:pt x="1391567" y="0"/>
                </a:lnTo>
                <a:lnTo>
                  <a:pt x="1701373" y="411126"/>
                </a:lnTo>
                <a:lnTo>
                  <a:pt x="1681505" y="415137"/>
                </a:lnTo>
                <a:lnTo>
                  <a:pt x="69191" y="415137"/>
                </a:lnTo>
                <a:cubicBezTo>
                  <a:pt x="30978" y="415137"/>
                  <a:pt x="0" y="384159"/>
                  <a:pt x="0" y="345946"/>
                </a:cubicBezTo>
                <a:lnTo>
                  <a:pt x="0" y="69191"/>
                </a:lnTo>
                <a:cubicBezTo>
                  <a:pt x="0" y="30978"/>
                  <a:pt x="30978" y="0"/>
                  <a:pt x="69191"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350"/>
          </a:p>
        </p:txBody>
      </p:sp>
      <p:sp>
        <p:nvSpPr>
          <p:cNvPr id="8" name="Rectangle 29"/>
          <p:cNvSpPr/>
          <p:nvPr>
            <p:custDataLst>
              <p:tags r:id="rId6"/>
            </p:custDataLst>
          </p:nvPr>
        </p:nvSpPr>
        <p:spPr>
          <a:xfrm flipH="1">
            <a:off x="927146" y="1257547"/>
            <a:ext cx="2050740" cy="532112"/>
          </a:xfrm>
          <a:prstGeom prst="rect">
            <a:avLst/>
          </a:prstGeom>
        </p:spPr>
        <p:txBody>
          <a:bodyPr wrap="square"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ct val="100000"/>
              </a:lnSpc>
              <a:spcBef>
                <a:spcPts val="0"/>
              </a:spcBef>
              <a:spcAft>
                <a:spcPts val="0"/>
              </a:spcAft>
              <a:buSzPct val="100000"/>
            </a:pPr>
            <a:r>
              <a:rPr lang="zh-CN" altLang="en-US" sz="2600" b="1" spc="180">
                <a:solidFill>
                  <a:schemeClr val="lt1"/>
                </a:solidFill>
                <a:uFillTx/>
                <a:latin typeface="Arial" panose="020B0604020202020204" pitchFamily="34" charset="0"/>
                <a:ea typeface="微软雅黑" panose="020B0503020204020204" pitchFamily="34" charset="-122"/>
              </a:rPr>
              <a:t>一、比赛</a:t>
            </a:r>
            <a:endParaRPr lang="zh-CN" altLang="en-US" sz="2600" b="1" spc="180">
              <a:solidFill>
                <a:schemeClr val="lt1"/>
              </a:solidFill>
              <a:uFillTx/>
              <a:latin typeface="Arial" panose="020B0604020202020204" pitchFamily="34" charset="0"/>
              <a:ea typeface="微软雅黑" panose="020B0503020204020204" pitchFamily="34" charset="-122"/>
            </a:endParaRPr>
          </a:p>
        </p:txBody>
      </p:sp>
      <p:sp>
        <p:nvSpPr>
          <p:cNvPr id="30" name="矩形 29"/>
          <p:cNvSpPr/>
          <p:nvPr>
            <p:custDataLst>
              <p:tags r:id="rId7"/>
            </p:custDataLst>
          </p:nvPr>
        </p:nvSpPr>
        <p:spPr>
          <a:xfrm>
            <a:off x="4853242" y="1549876"/>
            <a:ext cx="3339944" cy="3011352"/>
          </a:xfrm>
          <a:prstGeom prst="rect">
            <a:avLst/>
          </a:prstGeom>
          <a:noFill/>
          <a:ln w="28575">
            <a:solidFill>
              <a:schemeClr val="tx1">
                <a:alpha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1" name="矩形 30"/>
          <p:cNvSpPr/>
          <p:nvPr>
            <p:custDataLst>
              <p:tags r:id="rId8"/>
            </p:custDataLst>
          </p:nvPr>
        </p:nvSpPr>
        <p:spPr>
          <a:xfrm>
            <a:off x="8053298" y="4433936"/>
            <a:ext cx="253845" cy="25384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2" name="TextBox 21"/>
          <p:cNvSpPr txBox="1"/>
          <p:nvPr>
            <p:custDataLst>
              <p:tags r:id="rId9"/>
            </p:custDataLst>
          </p:nvPr>
        </p:nvSpPr>
        <p:spPr>
          <a:xfrm flipH="1">
            <a:off x="4899852" y="1857746"/>
            <a:ext cx="3247436" cy="2448898"/>
          </a:xfrm>
          <a:prstGeom prst="rect">
            <a:avLst/>
          </a:prstGeom>
          <a:noFill/>
        </p:spPr>
        <p:txBody>
          <a:bodyPr wrap="square" rtlCol="0" anchor="ctr">
            <a:normAutofit lnSpcReduction="10000"/>
          </a:bodyPr>
          <a:lstStyle/>
          <a:p>
            <a:pPr marL="0" lvl="0" indent="0" algn="l">
              <a:lnSpc>
                <a:spcPct val="120000"/>
              </a:lnSpc>
              <a:spcBef>
                <a:spcPts val="0"/>
              </a:spcBef>
              <a:spcAft>
                <a:spcPts val="800"/>
              </a:spcAft>
              <a:buSzPct val="100000"/>
            </a:pPr>
            <a:r>
              <a:rPr lang="zh-CN" altLang="en-US" sz="1200" spc="40">
                <a:solidFill>
                  <a:schemeClr val="tx1">
                    <a:lumMod val="75000"/>
                    <a:lumOff val="25000"/>
                  </a:schemeClr>
                </a:solidFill>
                <a:uFillTx/>
                <a:latin typeface="Arial" panose="020B0604020202020204" pitchFamily="34" charset="0"/>
                <a:ea typeface="微软雅黑" panose="020B0503020204020204" pitchFamily="34" charset="-122"/>
              </a:rPr>
              <a:t>受限于高尔夫人口的规模。中国的绝大多数高尔夫比赛无法吸引赞助商的关注，更无法获得赞助商的青睐。目前活跃在中国高尔夫赛事市场上的为数不多的几家赞助企业也都是劳力士、汇丰银行、汽车和欧米茄等国外知名企业。中国的高尔夫市场发展不充分，重大高尔夫比赛都无一例外的选择了海外的专业赛事管理公司。如工国际管理集团、香港富通环球有限公司等，赛事的广告权也统一归属于这些赛事运营方经营，举办高尔夫比赛的球会无法从中分到一杯羹。</a:t>
            </a:r>
            <a:endParaRPr lang="zh-CN" altLang="en-US" sz="1200" spc="40">
              <a:solidFill>
                <a:schemeClr val="tx1">
                  <a:lumMod val="75000"/>
                  <a:lumOff val="25000"/>
                </a:schemeClr>
              </a:solidFill>
              <a:uFillTx/>
              <a:latin typeface="Arial" panose="020B0604020202020204" pitchFamily="34" charset="0"/>
              <a:ea typeface="微软雅黑" panose="020B0503020204020204" pitchFamily="34" charset="-122"/>
            </a:endParaRPr>
          </a:p>
        </p:txBody>
      </p:sp>
      <p:sp>
        <p:nvSpPr>
          <p:cNvPr id="34" name="任意多边形: 形状 33"/>
          <p:cNvSpPr/>
          <p:nvPr>
            <p:custDataLst>
              <p:tags r:id="rId10"/>
            </p:custDataLst>
          </p:nvPr>
        </p:nvSpPr>
        <p:spPr>
          <a:xfrm>
            <a:off x="5090790" y="1309351"/>
            <a:ext cx="1982653" cy="484008"/>
          </a:xfrm>
          <a:custGeom>
            <a:avLst/>
            <a:gdLst>
              <a:gd name="connsiteX0" fmla="*/ 69191 w 1701373"/>
              <a:gd name="connsiteY0" fmla="*/ 0 h 415137"/>
              <a:gd name="connsiteX1" fmla="*/ 1391567 w 1701373"/>
              <a:gd name="connsiteY1" fmla="*/ 0 h 415137"/>
              <a:gd name="connsiteX2" fmla="*/ 1701373 w 1701373"/>
              <a:gd name="connsiteY2" fmla="*/ 411126 h 415137"/>
              <a:gd name="connsiteX3" fmla="*/ 1681505 w 1701373"/>
              <a:gd name="connsiteY3" fmla="*/ 415137 h 415137"/>
              <a:gd name="connsiteX4" fmla="*/ 69191 w 1701373"/>
              <a:gd name="connsiteY4" fmla="*/ 415137 h 415137"/>
              <a:gd name="connsiteX5" fmla="*/ 0 w 1701373"/>
              <a:gd name="connsiteY5" fmla="*/ 345946 h 415137"/>
              <a:gd name="connsiteX6" fmla="*/ 0 w 1701373"/>
              <a:gd name="connsiteY6" fmla="*/ 69191 h 415137"/>
              <a:gd name="connsiteX7" fmla="*/ 69191 w 1701373"/>
              <a:gd name="connsiteY7" fmla="*/ 0 h 41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01373" h="415137">
                <a:moveTo>
                  <a:pt x="69191" y="0"/>
                </a:moveTo>
                <a:lnTo>
                  <a:pt x="1391567" y="0"/>
                </a:lnTo>
                <a:lnTo>
                  <a:pt x="1701373" y="411126"/>
                </a:lnTo>
                <a:lnTo>
                  <a:pt x="1681505" y="415137"/>
                </a:lnTo>
                <a:lnTo>
                  <a:pt x="69191" y="415137"/>
                </a:lnTo>
                <a:cubicBezTo>
                  <a:pt x="30978" y="415137"/>
                  <a:pt x="0" y="384159"/>
                  <a:pt x="0" y="345946"/>
                </a:cubicBezTo>
                <a:lnTo>
                  <a:pt x="0" y="69191"/>
                </a:lnTo>
                <a:cubicBezTo>
                  <a:pt x="0" y="30978"/>
                  <a:pt x="30978" y="0"/>
                  <a:pt x="69191"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350"/>
          </a:p>
        </p:txBody>
      </p:sp>
      <p:sp>
        <p:nvSpPr>
          <p:cNvPr id="35" name="Rectangle 29"/>
          <p:cNvSpPr/>
          <p:nvPr>
            <p:custDataLst>
              <p:tags r:id="rId11"/>
            </p:custDataLst>
          </p:nvPr>
        </p:nvSpPr>
        <p:spPr>
          <a:xfrm flipH="1">
            <a:off x="4928715" y="1257547"/>
            <a:ext cx="2050740" cy="532112"/>
          </a:xfrm>
          <a:prstGeom prst="rect">
            <a:avLst/>
          </a:prstGeom>
        </p:spPr>
        <p:txBody>
          <a:bodyPr wrap="square"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ct val="100000"/>
              </a:lnSpc>
              <a:spcBef>
                <a:spcPts val="0"/>
              </a:spcBef>
              <a:spcAft>
                <a:spcPts val="0"/>
              </a:spcAft>
              <a:buSzPct val="100000"/>
            </a:pPr>
            <a:r>
              <a:rPr lang="zh-CN" altLang="en-US" sz="2600" b="1" spc="180">
                <a:solidFill>
                  <a:schemeClr val="lt1"/>
                </a:solidFill>
                <a:uFillTx/>
                <a:latin typeface="Arial" panose="020B0604020202020204" pitchFamily="34" charset="0"/>
                <a:ea typeface="微软雅黑" panose="020B0503020204020204" pitchFamily="34" charset="-122"/>
              </a:rPr>
              <a:t>二、广告权</a:t>
            </a:r>
            <a:endParaRPr lang="zh-CN" altLang="en-US" sz="2600" b="1" spc="180">
              <a:solidFill>
                <a:schemeClr val="lt1"/>
              </a:solidFill>
              <a:uFillTx/>
              <a:latin typeface="Arial" panose="020B0604020202020204" pitchFamily="34" charset="0"/>
              <a:ea typeface="微软雅黑" panose="020B0503020204020204" pitchFamily="34" charset="-122"/>
            </a:endParaRPr>
          </a:p>
        </p:txBody>
      </p:sp>
    </p:spTree>
    <p:custDataLst>
      <p:tags r:id="rId12"/>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80993" y="203827"/>
            <a:ext cx="2905125" cy="495300"/>
          </a:xfrm>
          <a:prstGeom prst="rect">
            <a:avLst/>
          </a:prstGeom>
          <a:noFill/>
        </p:spPr>
        <p:txBody>
          <a:bodyPr wrap="none" lIns="65023" tIns="32511" rIns="65023" bIns="32511" rtlCol="0">
            <a:spAutoFit/>
          </a:bodyPr>
          <a:lstStyle/>
          <a:p>
            <a:pPr algn="ctr"/>
            <a:r>
              <a:rPr lang="zh-CN" altLang="en-US" sz="2800" b="1" dirty="0" smtClean="0">
                <a:solidFill>
                  <a:srgbClr val="227A5C"/>
                </a:solidFill>
                <a:latin typeface="微软雅黑" panose="020B0503020204020204" pitchFamily="34" charset="-122"/>
                <a:ea typeface="微软雅黑" panose="020B0503020204020204" pitchFamily="34" charset="-122"/>
                <a:cs typeface="+mn-ea"/>
                <a:sym typeface="+mn-lt"/>
              </a:rPr>
              <a:t>目录</a:t>
            </a:r>
            <a:r>
              <a:rPr lang="en-US" altLang="zh-CN" sz="2800" b="1" dirty="0" smtClean="0">
                <a:solidFill>
                  <a:srgbClr val="227A5C"/>
                </a:solidFill>
                <a:latin typeface="微软雅黑" panose="020B0503020204020204" pitchFamily="34" charset="-122"/>
                <a:ea typeface="微软雅黑" panose="020B0503020204020204" pitchFamily="34" charset="-122"/>
                <a:cs typeface="+mn-ea"/>
                <a:sym typeface="+mn-lt"/>
              </a:rPr>
              <a:t>DIRECTORY</a:t>
            </a:r>
            <a:endParaRPr lang="en-US" altLang="zh-CN" sz="2800" b="1" dirty="0" smtClean="0">
              <a:solidFill>
                <a:srgbClr val="227A5C"/>
              </a:solidFill>
              <a:latin typeface="微软雅黑" panose="020B0503020204020204" pitchFamily="34" charset="-122"/>
              <a:ea typeface="微软雅黑" panose="020B0503020204020204" pitchFamily="34" charset="-122"/>
              <a:cs typeface="+mn-ea"/>
              <a:sym typeface="+mn-lt"/>
            </a:endParaRPr>
          </a:p>
        </p:txBody>
      </p:sp>
      <p:grpSp>
        <p:nvGrpSpPr>
          <p:cNvPr id="4" name="组合 3"/>
          <p:cNvGrpSpPr/>
          <p:nvPr/>
        </p:nvGrpSpPr>
        <p:grpSpPr>
          <a:xfrm>
            <a:off x="1732280" y="1412240"/>
            <a:ext cx="3140075" cy="738505"/>
            <a:chOff x="2728" y="2224"/>
            <a:chExt cx="4945" cy="1163"/>
          </a:xfrm>
        </p:grpSpPr>
        <p:sp>
          <p:nvSpPr>
            <p:cNvPr id="7" name="1"/>
            <p:cNvSpPr/>
            <p:nvPr/>
          </p:nvSpPr>
          <p:spPr>
            <a:xfrm>
              <a:off x="2800" y="2434"/>
              <a:ext cx="758" cy="758"/>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65023" tIns="32511" rIns="65023" bIns="32511" rtlCol="0" anchor="ctr"/>
            <a:lstStyle/>
            <a:p>
              <a:pPr algn="ctr"/>
              <a:r>
                <a:rPr lang="zh-CN" altLang="en-US" sz="1600" b="1" dirty="0">
                  <a:solidFill>
                    <a:schemeClr val="bg1"/>
                  </a:solidFill>
                  <a:ea typeface="微软雅黑" panose="020B0503020204020204" pitchFamily="34" charset="-122"/>
                  <a:cs typeface="+mn-ea"/>
                  <a:sym typeface="+mn-lt"/>
                </a:rPr>
                <a:t>一</a:t>
              </a:r>
              <a:endParaRPr lang="zh-CN" altLang="en-US" sz="1600" b="1" dirty="0">
                <a:solidFill>
                  <a:schemeClr val="bg1"/>
                </a:solidFill>
                <a:ea typeface="微软雅黑" panose="020B0503020204020204" pitchFamily="34" charset="-122"/>
                <a:cs typeface="+mn-ea"/>
                <a:sym typeface="+mn-lt"/>
              </a:endParaRPr>
            </a:p>
          </p:txBody>
        </p:sp>
        <p:sp>
          <p:nvSpPr>
            <p:cNvPr id="19" name="1"/>
            <p:cNvSpPr/>
            <p:nvPr/>
          </p:nvSpPr>
          <p:spPr>
            <a:xfrm>
              <a:off x="2728" y="2362"/>
              <a:ext cx="900" cy="901"/>
            </a:xfrm>
            <a:prstGeom prst="ellipse">
              <a:avLst/>
            </a:prstGeom>
            <a:noFill/>
            <a:ln w="3175">
              <a:solidFill>
                <a:schemeClr val="accent6"/>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65023" tIns="32511" rIns="65023" bIns="32511" rtlCol="0" anchor="ctr"/>
            <a:lstStyle/>
            <a:p>
              <a:pPr algn="ctr"/>
              <a:endParaRPr lang="en-US" sz="1600" dirty="0">
                <a:solidFill>
                  <a:schemeClr val="bg1"/>
                </a:solidFill>
                <a:ea typeface="微软雅黑" panose="020B0503020204020204" pitchFamily="34" charset="-122"/>
                <a:cs typeface="+mn-ea"/>
                <a:sym typeface="+mn-lt"/>
              </a:endParaRPr>
            </a:p>
          </p:txBody>
        </p:sp>
        <p:sp>
          <p:nvSpPr>
            <p:cNvPr id="29" name="1"/>
            <p:cNvSpPr/>
            <p:nvPr>
              <p:custDataLst>
                <p:tags r:id="rId1"/>
              </p:custDataLst>
            </p:nvPr>
          </p:nvSpPr>
          <p:spPr>
            <a:xfrm>
              <a:off x="3942" y="2224"/>
              <a:ext cx="3731" cy="1163"/>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solidFill>
              <a:srgbClr val="268868"/>
            </a:solidFill>
            <a:ln w="3175" cap="sq">
              <a:noFill/>
              <a:beve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spAutoFit/>
            </a:bodyPr>
            <a:p>
              <a:r>
                <a:rPr lang="zh-CN" altLang="en-US" sz="2400" b="1" dirty="0">
                  <a:solidFill>
                    <a:srgbClr val="268868"/>
                  </a:solidFill>
                  <a:latin typeface="Arial" panose="020B0604020202020204" pitchFamily="34" charset="0"/>
                  <a:ea typeface="微软雅黑" panose="020B0503020204020204" pitchFamily="34" charset="-122"/>
                  <a:sym typeface="Arial" panose="020B0604020202020204" pitchFamily="34" charset="0"/>
                </a:rPr>
                <a:t>高尔夫发展史经历的</a:t>
              </a:r>
              <a:r>
                <a:rPr lang="zh-CN" altLang="en-US" sz="2400" b="1" dirty="0">
                  <a:solidFill>
                    <a:srgbClr val="268868"/>
                  </a:solidFill>
                  <a:latin typeface="Arial" panose="020B0604020202020204" pitchFamily="34" charset="0"/>
                  <a:ea typeface="微软雅黑" panose="020B0503020204020204" pitchFamily="34" charset="-122"/>
                  <a:sym typeface="Arial" panose="020B0604020202020204" pitchFamily="34" charset="0"/>
                </a:rPr>
                <a:t>三个阶段</a:t>
              </a:r>
              <a:endParaRPr lang="zh-CN" altLang="en-US" sz="2400" b="1" dirty="0">
                <a:solidFill>
                  <a:srgbClr val="268868"/>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5" name="组合 4"/>
          <p:cNvGrpSpPr/>
          <p:nvPr/>
        </p:nvGrpSpPr>
        <p:grpSpPr>
          <a:xfrm>
            <a:off x="1732280" y="2192020"/>
            <a:ext cx="3108325" cy="738505"/>
            <a:chOff x="2728" y="3452"/>
            <a:chExt cx="4895" cy="1163"/>
          </a:xfrm>
        </p:grpSpPr>
        <p:sp>
          <p:nvSpPr>
            <p:cNvPr id="12" name="1"/>
            <p:cNvSpPr/>
            <p:nvPr/>
          </p:nvSpPr>
          <p:spPr>
            <a:xfrm>
              <a:off x="2800" y="3664"/>
              <a:ext cx="756" cy="756"/>
            </a:xfrm>
            <a:prstGeom prst="ellipse">
              <a:avLst/>
            </a:prstGeom>
            <a:solidFill>
              <a:srgbClr val="268868"/>
            </a:solidFill>
            <a:ln>
              <a:noFill/>
            </a:ln>
          </p:spPr>
          <p:style>
            <a:lnRef idx="2">
              <a:schemeClr val="accent1">
                <a:shade val="50000"/>
              </a:schemeClr>
            </a:lnRef>
            <a:fillRef idx="1">
              <a:schemeClr val="accent1"/>
            </a:fillRef>
            <a:effectRef idx="0">
              <a:schemeClr val="accent1"/>
            </a:effectRef>
            <a:fontRef idx="minor">
              <a:schemeClr val="lt1"/>
            </a:fontRef>
          </p:style>
          <p:txBody>
            <a:bodyPr lIns="65023" tIns="32511" rIns="65023" bIns="32511" rtlCol="0" anchor="ctr"/>
            <a:lstStyle/>
            <a:p>
              <a:pPr algn="ctr"/>
              <a:r>
                <a:rPr lang="zh-CN" altLang="en-US" sz="1600" b="1" dirty="0">
                  <a:solidFill>
                    <a:schemeClr val="bg1"/>
                  </a:solidFill>
                  <a:ea typeface="微软雅黑" panose="020B0503020204020204" pitchFamily="34" charset="-122"/>
                  <a:cs typeface="+mn-ea"/>
                  <a:sym typeface="+mn-lt"/>
                </a:rPr>
                <a:t>二</a:t>
              </a:r>
              <a:endParaRPr lang="zh-CN" altLang="en-US" sz="1600" b="1" dirty="0">
                <a:solidFill>
                  <a:schemeClr val="bg1"/>
                </a:solidFill>
                <a:ea typeface="微软雅黑" panose="020B0503020204020204" pitchFamily="34" charset="-122"/>
                <a:cs typeface="+mn-ea"/>
                <a:sym typeface="+mn-lt"/>
              </a:endParaRPr>
            </a:p>
          </p:txBody>
        </p:sp>
        <p:sp>
          <p:nvSpPr>
            <p:cNvPr id="20" name="1"/>
            <p:cNvSpPr/>
            <p:nvPr/>
          </p:nvSpPr>
          <p:spPr>
            <a:xfrm>
              <a:off x="2728" y="3591"/>
              <a:ext cx="900" cy="901"/>
            </a:xfrm>
            <a:prstGeom prst="ellipse">
              <a:avLst/>
            </a:prstGeom>
            <a:noFill/>
            <a:ln w="3175">
              <a:solidFill>
                <a:schemeClr val="accent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65023" tIns="32511" rIns="65023" bIns="32511" rtlCol="0" anchor="ctr"/>
            <a:lstStyle/>
            <a:p>
              <a:pPr algn="ctr"/>
              <a:endParaRPr lang="en-US" sz="1600" dirty="0">
                <a:solidFill>
                  <a:schemeClr val="bg1"/>
                </a:solidFill>
                <a:ea typeface="微软雅黑" panose="020B0503020204020204" pitchFamily="34" charset="-122"/>
                <a:cs typeface="+mn-ea"/>
                <a:sym typeface="+mn-lt"/>
              </a:endParaRPr>
            </a:p>
          </p:txBody>
        </p:sp>
        <p:sp>
          <p:nvSpPr>
            <p:cNvPr id="30" name="1"/>
            <p:cNvSpPr/>
            <p:nvPr>
              <p:custDataLst>
                <p:tags r:id="rId2"/>
              </p:custDataLst>
            </p:nvPr>
          </p:nvSpPr>
          <p:spPr>
            <a:xfrm>
              <a:off x="3942" y="3452"/>
              <a:ext cx="3681" cy="1163"/>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solidFill>
              <a:srgbClr val="268868"/>
            </a:solidFill>
            <a:ln w="3175" cap="sq">
              <a:noFill/>
              <a:beve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spAutoFit/>
            </a:bodyPr>
            <a:p>
              <a:r>
                <a:rPr lang="zh-CN" altLang="en-US" sz="2400" b="1" dirty="0">
                  <a:solidFill>
                    <a:srgbClr val="268868"/>
                  </a:solidFill>
                  <a:latin typeface="Arial" panose="020B0604020202020204" pitchFamily="34" charset="0"/>
                  <a:ea typeface="微软雅黑" panose="020B0503020204020204" pitchFamily="34" charset="-122"/>
                  <a:sym typeface="Arial" panose="020B0604020202020204" pitchFamily="34" charset="0"/>
                </a:rPr>
                <a:t>高尔夫球场组成及</a:t>
              </a:r>
              <a:r>
                <a:rPr lang="zh-CN" altLang="en-US" sz="2400" b="1" dirty="0">
                  <a:solidFill>
                    <a:srgbClr val="268868"/>
                  </a:solidFill>
                  <a:latin typeface="Arial" panose="020B0604020202020204" pitchFamily="34" charset="0"/>
                  <a:ea typeface="微软雅黑" panose="020B0503020204020204" pitchFamily="34" charset="-122"/>
                  <a:sym typeface="Arial" panose="020B0604020202020204" pitchFamily="34" charset="0"/>
                </a:rPr>
                <a:t>球杆分类</a:t>
              </a:r>
              <a:endParaRPr lang="zh-CN" altLang="en-US" sz="2400" b="1" dirty="0">
                <a:solidFill>
                  <a:srgbClr val="268868"/>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6" name="组合 5"/>
          <p:cNvGrpSpPr/>
          <p:nvPr/>
        </p:nvGrpSpPr>
        <p:grpSpPr>
          <a:xfrm>
            <a:off x="1732280" y="3006725"/>
            <a:ext cx="2536190" cy="738505"/>
            <a:chOff x="2728" y="4735"/>
            <a:chExt cx="3994" cy="1163"/>
          </a:xfrm>
        </p:grpSpPr>
        <p:sp>
          <p:nvSpPr>
            <p:cNvPr id="14" name="1"/>
            <p:cNvSpPr/>
            <p:nvPr/>
          </p:nvSpPr>
          <p:spPr>
            <a:xfrm>
              <a:off x="2800" y="4876"/>
              <a:ext cx="756" cy="756"/>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65023" tIns="32511" rIns="65023" bIns="32511" rtlCol="0" anchor="ctr"/>
            <a:lstStyle/>
            <a:p>
              <a:pPr algn="ctr"/>
              <a:r>
                <a:rPr lang="zh-CN" altLang="en-US" sz="1600" b="1" dirty="0">
                  <a:solidFill>
                    <a:schemeClr val="bg1"/>
                  </a:solidFill>
                  <a:ea typeface="微软雅黑" panose="020B0503020204020204" pitchFamily="34" charset="-122"/>
                  <a:cs typeface="+mn-ea"/>
                  <a:sym typeface="+mn-lt"/>
                </a:rPr>
                <a:t>三</a:t>
              </a:r>
              <a:endParaRPr lang="zh-CN" altLang="en-US" sz="1600" b="1" dirty="0">
                <a:solidFill>
                  <a:schemeClr val="bg1"/>
                </a:solidFill>
                <a:ea typeface="微软雅黑" panose="020B0503020204020204" pitchFamily="34" charset="-122"/>
                <a:cs typeface="+mn-ea"/>
                <a:sym typeface="+mn-lt"/>
              </a:endParaRPr>
            </a:p>
          </p:txBody>
        </p:sp>
        <p:sp>
          <p:nvSpPr>
            <p:cNvPr id="21" name="1"/>
            <p:cNvSpPr/>
            <p:nvPr/>
          </p:nvSpPr>
          <p:spPr>
            <a:xfrm>
              <a:off x="2728" y="4803"/>
              <a:ext cx="900" cy="901"/>
            </a:xfrm>
            <a:prstGeom prst="ellipse">
              <a:avLst/>
            </a:prstGeom>
            <a:noFill/>
            <a:ln w="3175">
              <a:solidFill>
                <a:schemeClr val="accent6"/>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65023" tIns="32511" rIns="65023" bIns="32511" rtlCol="0" anchor="ctr"/>
            <a:lstStyle/>
            <a:p>
              <a:pPr algn="ctr"/>
              <a:endParaRPr lang="en-US" sz="1600" dirty="0">
                <a:solidFill>
                  <a:schemeClr val="bg1"/>
                </a:solidFill>
                <a:ea typeface="微软雅黑" panose="020B0503020204020204" pitchFamily="34" charset="-122"/>
                <a:cs typeface="+mn-ea"/>
                <a:sym typeface="+mn-lt"/>
              </a:endParaRPr>
            </a:p>
          </p:txBody>
        </p:sp>
        <p:sp>
          <p:nvSpPr>
            <p:cNvPr id="31" name="1"/>
            <p:cNvSpPr/>
            <p:nvPr>
              <p:custDataLst>
                <p:tags r:id="rId3"/>
              </p:custDataLst>
            </p:nvPr>
          </p:nvSpPr>
          <p:spPr>
            <a:xfrm>
              <a:off x="3942" y="4735"/>
              <a:ext cx="2780" cy="1163"/>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solidFill>
              <a:srgbClr val="268868"/>
            </a:solidFill>
            <a:ln w="3175" cap="sq">
              <a:noFill/>
              <a:beve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spAutoFit/>
            </a:bodyPr>
            <a:p>
              <a:r>
                <a:rPr lang="zh-CN" altLang="en-US" sz="2400" b="1" dirty="0">
                  <a:solidFill>
                    <a:srgbClr val="268868"/>
                  </a:solidFill>
                  <a:latin typeface="Arial" panose="020B0604020202020204" pitchFamily="34" charset="0"/>
                  <a:ea typeface="微软雅黑" panose="020B0503020204020204" pitchFamily="34" charset="-122"/>
                  <a:sym typeface="Arial" panose="020B0604020202020204" pitchFamily="34" charset="0"/>
                </a:rPr>
                <a:t>基本规则及成绩的</a:t>
              </a:r>
              <a:r>
                <a:rPr lang="zh-CN" altLang="en-US" sz="2400" b="1" dirty="0">
                  <a:solidFill>
                    <a:srgbClr val="268868"/>
                  </a:solidFill>
                  <a:latin typeface="Arial" panose="020B0604020202020204" pitchFamily="34" charset="0"/>
                  <a:ea typeface="微软雅黑" panose="020B0503020204020204" pitchFamily="34" charset="-122"/>
                  <a:sym typeface="Arial" panose="020B0604020202020204" pitchFamily="34" charset="0"/>
                </a:rPr>
                <a:t>计算</a:t>
              </a:r>
              <a:endParaRPr lang="zh-CN" altLang="en-US" sz="2400" b="1" dirty="0">
                <a:solidFill>
                  <a:srgbClr val="268868"/>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8" name="组合 7"/>
          <p:cNvGrpSpPr/>
          <p:nvPr/>
        </p:nvGrpSpPr>
        <p:grpSpPr>
          <a:xfrm>
            <a:off x="5038763" y="1411441"/>
            <a:ext cx="3420072" cy="738771"/>
            <a:chOff x="7935" y="2223"/>
            <a:chExt cx="5386" cy="1164"/>
          </a:xfrm>
        </p:grpSpPr>
        <p:sp>
          <p:nvSpPr>
            <p:cNvPr id="16" name="1"/>
            <p:cNvSpPr/>
            <p:nvPr/>
          </p:nvSpPr>
          <p:spPr>
            <a:xfrm>
              <a:off x="8007" y="2436"/>
              <a:ext cx="756" cy="756"/>
            </a:xfrm>
            <a:prstGeom prst="ellipse">
              <a:avLst/>
            </a:prstGeom>
            <a:solidFill>
              <a:srgbClr val="268868"/>
            </a:solidFill>
            <a:ln>
              <a:noFill/>
            </a:ln>
          </p:spPr>
          <p:style>
            <a:lnRef idx="2">
              <a:schemeClr val="accent1">
                <a:shade val="50000"/>
              </a:schemeClr>
            </a:lnRef>
            <a:fillRef idx="1">
              <a:schemeClr val="accent1"/>
            </a:fillRef>
            <a:effectRef idx="0">
              <a:schemeClr val="accent1"/>
            </a:effectRef>
            <a:fontRef idx="minor">
              <a:schemeClr val="lt1"/>
            </a:fontRef>
          </p:style>
          <p:txBody>
            <a:bodyPr lIns="65023" tIns="32511" rIns="65023" bIns="32511" rtlCol="0" anchor="ctr"/>
            <a:lstStyle/>
            <a:p>
              <a:pPr algn="ctr"/>
              <a:r>
                <a:rPr lang="zh-CN" altLang="en-US" sz="1600" b="1" dirty="0">
                  <a:solidFill>
                    <a:schemeClr val="bg1"/>
                  </a:solidFill>
                  <a:ea typeface="微软雅黑" panose="020B0503020204020204" pitchFamily="34" charset="-122"/>
                  <a:cs typeface="+mn-ea"/>
                  <a:sym typeface="+mn-lt"/>
                </a:rPr>
                <a:t>四</a:t>
              </a:r>
              <a:endParaRPr lang="zh-CN" altLang="en-US" sz="1600" b="1" dirty="0">
                <a:solidFill>
                  <a:schemeClr val="bg1"/>
                </a:solidFill>
                <a:ea typeface="微软雅黑" panose="020B0503020204020204" pitchFamily="34" charset="-122"/>
                <a:cs typeface="+mn-ea"/>
                <a:sym typeface="+mn-lt"/>
              </a:endParaRPr>
            </a:p>
          </p:txBody>
        </p:sp>
        <p:sp>
          <p:nvSpPr>
            <p:cNvPr id="22" name="1"/>
            <p:cNvSpPr/>
            <p:nvPr/>
          </p:nvSpPr>
          <p:spPr>
            <a:xfrm>
              <a:off x="7935" y="2363"/>
              <a:ext cx="900" cy="901"/>
            </a:xfrm>
            <a:prstGeom prst="ellipse">
              <a:avLst/>
            </a:prstGeom>
            <a:noFill/>
            <a:ln w="3175">
              <a:solidFill>
                <a:schemeClr val="accent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65023" tIns="32511" rIns="65023" bIns="32511" rtlCol="0" anchor="ctr"/>
            <a:lstStyle/>
            <a:p>
              <a:pPr algn="ctr"/>
              <a:endParaRPr lang="en-US" sz="1600" dirty="0">
                <a:solidFill>
                  <a:schemeClr val="bg1"/>
                </a:solidFill>
                <a:ea typeface="微软雅黑" panose="020B0503020204020204" pitchFamily="34" charset="-122"/>
                <a:cs typeface="+mn-ea"/>
                <a:sym typeface="+mn-lt"/>
              </a:endParaRPr>
            </a:p>
          </p:txBody>
        </p:sp>
        <p:sp>
          <p:nvSpPr>
            <p:cNvPr id="32" name="1"/>
            <p:cNvSpPr/>
            <p:nvPr>
              <p:custDataLst>
                <p:tags r:id="rId4"/>
              </p:custDataLst>
            </p:nvPr>
          </p:nvSpPr>
          <p:spPr>
            <a:xfrm>
              <a:off x="9095" y="2223"/>
              <a:ext cx="4226" cy="1164"/>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solidFill>
              <a:srgbClr val="268868"/>
            </a:solidFill>
            <a:ln w="3175" cap="sq">
              <a:noFill/>
              <a:beve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spAutoFit/>
            </a:bodyPr>
            <a:p>
              <a:r>
                <a:rPr lang="zh-CN" altLang="en-US" sz="2400" b="1" dirty="0">
                  <a:solidFill>
                    <a:srgbClr val="268868"/>
                  </a:solidFill>
                  <a:latin typeface="Arial" panose="020B0604020202020204" pitchFamily="34" charset="0"/>
                  <a:ea typeface="微软雅黑" panose="020B0503020204020204" pitchFamily="34" charset="-122"/>
                  <a:sym typeface="Arial" panose="020B0604020202020204" pitchFamily="34" charset="0"/>
                </a:rPr>
                <a:t>国际赛事和</a:t>
              </a:r>
              <a:r>
                <a:rPr lang="zh-CN" altLang="en-US" sz="2400" b="1" dirty="0">
                  <a:solidFill>
                    <a:srgbClr val="268868"/>
                  </a:solidFill>
                  <a:latin typeface="Arial" panose="020B0604020202020204" pitchFamily="34" charset="0"/>
                  <a:ea typeface="微软雅黑" panose="020B0503020204020204" pitchFamily="34" charset="-122"/>
                  <a:sym typeface="Arial" panose="020B0604020202020204" pitchFamily="34" charset="0"/>
                </a:rPr>
                <a:t>国内赛事</a:t>
              </a:r>
              <a:endParaRPr lang="zh-CN" altLang="en-US" sz="2400" b="1" dirty="0">
                <a:solidFill>
                  <a:srgbClr val="268868"/>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9" name="组合 8"/>
          <p:cNvGrpSpPr/>
          <p:nvPr/>
        </p:nvGrpSpPr>
        <p:grpSpPr>
          <a:xfrm>
            <a:off x="5037455" y="2234565"/>
            <a:ext cx="3227070" cy="572135"/>
            <a:chOff x="7933" y="3519"/>
            <a:chExt cx="5082" cy="901"/>
          </a:xfrm>
        </p:grpSpPr>
        <p:sp>
          <p:nvSpPr>
            <p:cNvPr id="18" name="1"/>
            <p:cNvSpPr/>
            <p:nvPr/>
          </p:nvSpPr>
          <p:spPr>
            <a:xfrm>
              <a:off x="8005" y="3591"/>
              <a:ext cx="758" cy="758"/>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65023" tIns="32511" rIns="65023" bIns="32511" rtlCol="0" anchor="ctr"/>
            <a:p>
              <a:pPr algn="ctr"/>
              <a:r>
                <a:rPr lang="zh-CN" altLang="en-US" sz="1600" b="1" dirty="0">
                  <a:solidFill>
                    <a:schemeClr val="bg1"/>
                  </a:solidFill>
                  <a:ea typeface="微软雅黑" panose="020B0503020204020204" pitchFamily="34" charset="-122"/>
                  <a:cs typeface="+mn-ea"/>
                  <a:sym typeface="+mn-lt"/>
                </a:rPr>
                <a:t>五</a:t>
              </a:r>
              <a:endParaRPr lang="zh-CN" altLang="en-US" sz="1600" b="1" dirty="0">
                <a:solidFill>
                  <a:schemeClr val="bg1"/>
                </a:solidFill>
                <a:ea typeface="微软雅黑" panose="020B0503020204020204" pitchFamily="34" charset="-122"/>
                <a:cs typeface="+mn-ea"/>
                <a:sym typeface="+mn-lt"/>
              </a:endParaRPr>
            </a:p>
          </p:txBody>
        </p:sp>
        <p:sp>
          <p:nvSpPr>
            <p:cNvPr id="25" name="11"/>
            <p:cNvSpPr/>
            <p:nvPr/>
          </p:nvSpPr>
          <p:spPr>
            <a:xfrm>
              <a:off x="7933" y="3519"/>
              <a:ext cx="900" cy="901"/>
            </a:xfrm>
            <a:prstGeom prst="ellipse">
              <a:avLst/>
            </a:prstGeom>
            <a:noFill/>
            <a:ln w="3175">
              <a:solidFill>
                <a:schemeClr val="accent6"/>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65023" tIns="32511" rIns="65023" bIns="32511" rtlCol="0" anchor="ctr"/>
            <a:p>
              <a:pPr algn="ctr"/>
              <a:endParaRPr lang="en-US" sz="1600" dirty="0">
                <a:solidFill>
                  <a:schemeClr val="bg1"/>
                </a:solidFill>
                <a:ea typeface="微软雅黑" panose="020B0503020204020204" pitchFamily="34" charset="-122"/>
                <a:cs typeface="+mn-ea"/>
                <a:sym typeface="+mn-lt"/>
              </a:endParaRPr>
            </a:p>
          </p:txBody>
        </p:sp>
        <p:sp>
          <p:nvSpPr>
            <p:cNvPr id="33" name="1"/>
            <p:cNvSpPr/>
            <p:nvPr>
              <p:custDataLst>
                <p:tags r:id="rId5"/>
              </p:custDataLst>
            </p:nvPr>
          </p:nvSpPr>
          <p:spPr>
            <a:xfrm>
              <a:off x="9095" y="3742"/>
              <a:ext cx="3920" cy="581"/>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solidFill>
              <a:srgbClr val="268868"/>
            </a:solidFill>
            <a:ln w="3175" cap="sq">
              <a:noFill/>
              <a:beve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spAutoFit/>
            </a:bodyPr>
            <a:p>
              <a:r>
                <a:rPr lang="zh-CN" altLang="en-US" sz="2400" b="1" dirty="0">
                  <a:solidFill>
                    <a:srgbClr val="268868"/>
                  </a:solidFill>
                  <a:latin typeface="Arial" panose="020B0604020202020204" pitchFamily="34" charset="0"/>
                  <a:ea typeface="微软雅黑" panose="020B0503020204020204" pitchFamily="34" charset="-122"/>
                  <a:sym typeface="Arial" panose="020B0604020202020204" pitchFamily="34" charset="0"/>
                </a:rPr>
                <a:t>经营管理</a:t>
              </a:r>
              <a:endParaRPr lang="zh-CN" altLang="en-US" sz="2400" b="1" dirty="0">
                <a:solidFill>
                  <a:srgbClr val="268868"/>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0" name="组合 9"/>
          <p:cNvGrpSpPr/>
          <p:nvPr/>
        </p:nvGrpSpPr>
        <p:grpSpPr>
          <a:xfrm>
            <a:off x="5030470" y="3049270"/>
            <a:ext cx="2527935" cy="572135"/>
            <a:chOff x="7894" y="4802"/>
            <a:chExt cx="3981" cy="901"/>
          </a:xfrm>
        </p:grpSpPr>
        <p:sp>
          <p:nvSpPr>
            <p:cNvPr id="27" name="1"/>
            <p:cNvSpPr/>
            <p:nvPr/>
          </p:nvSpPr>
          <p:spPr>
            <a:xfrm>
              <a:off x="7966" y="4875"/>
              <a:ext cx="756" cy="756"/>
            </a:xfrm>
            <a:prstGeom prst="ellipse">
              <a:avLst/>
            </a:prstGeom>
            <a:solidFill>
              <a:srgbClr val="268868"/>
            </a:solidFill>
            <a:ln>
              <a:noFill/>
            </a:ln>
          </p:spPr>
          <p:style>
            <a:lnRef idx="2">
              <a:schemeClr val="accent1">
                <a:shade val="50000"/>
              </a:schemeClr>
            </a:lnRef>
            <a:fillRef idx="1">
              <a:schemeClr val="accent1"/>
            </a:fillRef>
            <a:effectRef idx="0">
              <a:schemeClr val="accent1"/>
            </a:effectRef>
            <a:fontRef idx="minor">
              <a:schemeClr val="lt1"/>
            </a:fontRef>
          </p:style>
          <p:txBody>
            <a:bodyPr lIns="65023" tIns="32511" rIns="65023" bIns="32511" rtlCol="0" anchor="ctr"/>
            <a:p>
              <a:pPr algn="ctr"/>
              <a:r>
                <a:rPr lang="zh-CN" altLang="en-US" sz="1600" b="1" dirty="0">
                  <a:solidFill>
                    <a:schemeClr val="bg1"/>
                  </a:solidFill>
                  <a:ea typeface="微软雅黑" panose="020B0503020204020204" pitchFamily="34" charset="-122"/>
                  <a:cs typeface="+mn-ea"/>
                  <a:sym typeface="+mn-lt"/>
                </a:rPr>
                <a:t>六</a:t>
              </a:r>
              <a:endParaRPr lang="zh-CN" altLang="en-US" sz="1600" b="1" dirty="0">
                <a:solidFill>
                  <a:schemeClr val="bg1"/>
                </a:solidFill>
                <a:ea typeface="微软雅黑" panose="020B0503020204020204" pitchFamily="34" charset="-122"/>
                <a:cs typeface="+mn-ea"/>
                <a:sym typeface="+mn-lt"/>
              </a:endParaRPr>
            </a:p>
          </p:txBody>
        </p:sp>
        <p:sp>
          <p:nvSpPr>
            <p:cNvPr id="28" name="1"/>
            <p:cNvSpPr/>
            <p:nvPr/>
          </p:nvSpPr>
          <p:spPr>
            <a:xfrm>
              <a:off x="7894" y="4802"/>
              <a:ext cx="900" cy="901"/>
            </a:xfrm>
            <a:prstGeom prst="ellipse">
              <a:avLst/>
            </a:prstGeom>
            <a:noFill/>
            <a:ln w="3175">
              <a:solidFill>
                <a:schemeClr val="accent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lIns="65023" tIns="32511" rIns="65023" bIns="32511" rtlCol="0" anchor="ctr"/>
            <a:p>
              <a:pPr algn="ctr"/>
              <a:endParaRPr lang="en-US" sz="1600" dirty="0">
                <a:solidFill>
                  <a:schemeClr val="bg1"/>
                </a:solidFill>
                <a:ea typeface="微软雅黑" panose="020B0503020204020204" pitchFamily="34" charset="-122"/>
                <a:cs typeface="+mn-ea"/>
                <a:sym typeface="+mn-lt"/>
              </a:endParaRPr>
            </a:p>
          </p:txBody>
        </p:sp>
        <p:sp>
          <p:nvSpPr>
            <p:cNvPr id="34" name="1"/>
            <p:cNvSpPr/>
            <p:nvPr>
              <p:custDataLst>
                <p:tags r:id="rId6"/>
              </p:custDataLst>
            </p:nvPr>
          </p:nvSpPr>
          <p:spPr>
            <a:xfrm>
              <a:off x="9095" y="5025"/>
              <a:ext cx="2780" cy="581"/>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solidFill>
              <a:srgbClr val="268868"/>
            </a:solidFill>
            <a:ln w="3175" cap="sq">
              <a:noFill/>
              <a:beve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spAutoFit/>
            </a:bodyPr>
            <a:p>
              <a:endParaRPr lang="zh-CN" altLang="en-US" sz="2400" b="1" dirty="0">
                <a:solidFill>
                  <a:srgbClr val="268868"/>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39" name="组合 38"/>
          <p:cNvGrpSpPr/>
          <p:nvPr/>
        </p:nvGrpSpPr>
        <p:grpSpPr>
          <a:xfrm flipH="1">
            <a:off x="-10160" y="3687445"/>
            <a:ext cx="9170670" cy="1459230"/>
            <a:chOff x="-16" y="5807"/>
            <a:chExt cx="20282" cy="2298"/>
          </a:xfrm>
        </p:grpSpPr>
        <p:sp>
          <p:nvSpPr>
            <p:cNvPr id="37" name="Freeform 6"/>
            <p:cNvSpPr/>
            <p:nvPr/>
          </p:nvSpPr>
          <p:spPr bwMode="auto">
            <a:xfrm>
              <a:off x="-16" y="5807"/>
              <a:ext cx="20283" cy="2298"/>
            </a:xfrm>
            <a:custGeom>
              <a:avLst/>
              <a:gdLst>
                <a:gd name="T0" fmla="*/ 0 w 5734"/>
                <a:gd name="T1" fmla="*/ 0 h 931"/>
                <a:gd name="T2" fmla="*/ 167 w 5734"/>
                <a:gd name="T3" fmla="*/ 73 h 931"/>
                <a:gd name="T4" fmla="*/ 340 w 5734"/>
                <a:gd name="T5" fmla="*/ 143 h 931"/>
                <a:gd name="T6" fmla="*/ 522 w 5734"/>
                <a:gd name="T7" fmla="*/ 206 h 931"/>
                <a:gd name="T8" fmla="*/ 711 w 5734"/>
                <a:gd name="T9" fmla="*/ 266 h 931"/>
                <a:gd name="T10" fmla="*/ 907 w 5734"/>
                <a:gd name="T11" fmla="*/ 320 h 931"/>
                <a:gd name="T12" fmla="*/ 1109 w 5734"/>
                <a:gd name="T13" fmla="*/ 369 h 931"/>
                <a:gd name="T14" fmla="*/ 1315 w 5734"/>
                <a:gd name="T15" fmla="*/ 415 h 931"/>
                <a:gd name="T16" fmla="*/ 1529 w 5734"/>
                <a:gd name="T17" fmla="*/ 455 h 931"/>
                <a:gd name="T18" fmla="*/ 1746 w 5734"/>
                <a:gd name="T19" fmla="*/ 490 h 931"/>
                <a:gd name="T20" fmla="*/ 1966 w 5734"/>
                <a:gd name="T21" fmla="*/ 520 h 931"/>
                <a:gd name="T22" fmla="*/ 2189 w 5734"/>
                <a:gd name="T23" fmla="*/ 544 h 931"/>
                <a:gd name="T24" fmla="*/ 2416 w 5734"/>
                <a:gd name="T25" fmla="*/ 563 h 931"/>
                <a:gd name="T26" fmla="*/ 2644 w 5734"/>
                <a:gd name="T27" fmla="*/ 579 h 931"/>
                <a:gd name="T28" fmla="*/ 2873 w 5734"/>
                <a:gd name="T29" fmla="*/ 588 h 931"/>
                <a:gd name="T30" fmla="*/ 3104 w 5734"/>
                <a:gd name="T31" fmla="*/ 593 h 931"/>
                <a:gd name="T32" fmla="*/ 3336 w 5734"/>
                <a:gd name="T33" fmla="*/ 591 h 931"/>
                <a:gd name="T34" fmla="*/ 3567 w 5734"/>
                <a:gd name="T35" fmla="*/ 586 h 931"/>
                <a:gd name="T36" fmla="*/ 3798 w 5734"/>
                <a:gd name="T37" fmla="*/ 576 h 931"/>
                <a:gd name="T38" fmla="*/ 4025 w 5734"/>
                <a:gd name="T39" fmla="*/ 560 h 931"/>
                <a:gd name="T40" fmla="*/ 4253 w 5734"/>
                <a:gd name="T41" fmla="*/ 539 h 931"/>
                <a:gd name="T42" fmla="*/ 4477 w 5734"/>
                <a:gd name="T43" fmla="*/ 511 h 931"/>
                <a:gd name="T44" fmla="*/ 4698 w 5734"/>
                <a:gd name="T45" fmla="*/ 479 h 931"/>
                <a:gd name="T46" fmla="*/ 4915 w 5734"/>
                <a:gd name="T47" fmla="*/ 443 h 931"/>
                <a:gd name="T48" fmla="*/ 5127 w 5734"/>
                <a:gd name="T49" fmla="*/ 401 h 931"/>
                <a:gd name="T50" fmla="*/ 5335 w 5734"/>
                <a:gd name="T51" fmla="*/ 352 h 931"/>
                <a:gd name="T52" fmla="*/ 5538 w 5734"/>
                <a:gd name="T53" fmla="*/ 299 h 931"/>
                <a:gd name="T54" fmla="*/ 5734 w 5734"/>
                <a:gd name="T55" fmla="*/ 240 h 931"/>
                <a:gd name="T56" fmla="*/ 5734 w 5734"/>
                <a:gd name="T57" fmla="*/ 931 h 931"/>
                <a:gd name="T58" fmla="*/ 0 w 5734"/>
                <a:gd name="T59" fmla="*/ 931 h 931"/>
                <a:gd name="T60" fmla="*/ 0 w 5734"/>
                <a:gd name="T61" fmla="*/ 0 h 9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734" h="931">
                  <a:moveTo>
                    <a:pt x="0" y="0"/>
                  </a:moveTo>
                  <a:lnTo>
                    <a:pt x="167" y="73"/>
                  </a:lnTo>
                  <a:lnTo>
                    <a:pt x="340" y="143"/>
                  </a:lnTo>
                  <a:lnTo>
                    <a:pt x="522" y="206"/>
                  </a:lnTo>
                  <a:lnTo>
                    <a:pt x="711" y="266"/>
                  </a:lnTo>
                  <a:lnTo>
                    <a:pt x="907" y="320"/>
                  </a:lnTo>
                  <a:lnTo>
                    <a:pt x="1109" y="369"/>
                  </a:lnTo>
                  <a:lnTo>
                    <a:pt x="1315" y="415"/>
                  </a:lnTo>
                  <a:lnTo>
                    <a:pt x="1529" y="455"/>
                  </a:lnTo>
                  <a:lnTo>
                    <a:pt x="1746" y="490"/>
                  </a:lnTo>
                  <a:lnTo>
                    <a:pt x="1966" y="520"/>
                  </a:lnTo>
                  <a:lnTo>
                    <a:pt x="2189" y="544"/>
                  </a:lnTo>
                  <a:lnTo>
                    <a:pt x="2416" y="563"/>
                  </a:lnTo>
                  <a:lnTo>
                    <a:pt x="2644" y="579"/>
                  </a:lnTo>
                  <a:lnTo>
                    <a:pt x="2873" y="588"/>
                  </a:lnTo>
                  <a:lnTo>
                    <a:pt x="3104" y="593"/>
                  </a:lnTo>
                  <a:lnTo>
                    <a:pt x="3336" y="591"/>
                  </a:lnTo>
                  <a:lnTo>
                    <a:pt x="3567" y="586"/>
                  </a:lnTo>
                  <a:lnTo>
                    <a:pt x="3798" y="576"/>
                  </a:lnTo>
                  <a:lnTo>
                    <a:pt x="4025" y="560"/>
                  </a:lnTo>
                  <a:lnTo>
                    <a:pt x="4253" y="539"/>
                  </a:lnTo>
                  <a:lnTo>
                    <a:pt x="4477" y="511"/>
                  </a:lnTo>
                  <a:lnTo>
                    <a:pt x="4698" y="479"/>
                  </a:lnTo>
                  <a:lnTo>
                    <a:pt x="4915" y="443"/>
                  </a:lnTo>
                  <a:lnTo>
                    <a:pt x="5127" y="401"/>
                  </a:lnTo>
                  <a:lnTo>
                    <a:pt x="5335" y="352"/>
                  </a:lnTo>
                  <a:lnTo>
                    <a:pt x="5538" y="299"/>
                  </a:lnTo>
                  <a:lnTo>
                    <a:pt x="5734" y="240"/>
                  </a:lnTo>
                  <a:lnTo>
                    <a:pt x="5734" y="931"/>
                  </a:lnTo>
                  <a:lnTo>
                    <a:pt x="0" y="931"/>
                  </a:lnTo>
                  <a:lnTo>
                    <a:pt x="0" y="0"/>
                  </a:lnTo>
                  <a:close/>
                </a:path>
              </a:pathLst>
            </a:custGeom>
            <a:solidFill>
              <a:schemeClr val="accent2"/>
            </a:solidFill>
            <a:ln w="0">
              <a:noFill/>
              <a:prstDash val="solid"/>
              <a:round/>
            </a:ln>
          </p:spPr>
          <p:txBody>
            <a:bodyPr vert="horz" wrap="square" lIns="128573" tIns="64286" rIns="128573" bIns="64286" numCol="1" anchor="t" anchorCtr="0" compatLnSpc="1"/>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8" name="Freeform 7"/>
            <p:cNvSpPr/>
            <p:nvPr/>
          </p:nvSpPr>
          <p:spPr bwMode="auto">
            <a:xfrm flipH="1">
              <a:off x="-16" y="6330"/>
              <a:ext cx="20283" cy="1775"/>
            </a:xfrm>
            <a:custGeom>
              <a:avLst/>
              <a:gdLst>
                <a:gd name="T0" fmla="*/ 5734 w 5734"/>
                <a:gd name="T1" fmla="*/ 0 h 719"/>
                <a:gd name="T2" fmla="*/ 5734 w 5734"/>
                <a:gd name="T3" fmla="*/ 719 h 719"/>
                <a:gd name="T4" fmla="*/ 0 w 5734"/>
                <a:gd name="T5" fmla="*/ 719 h 719"/>
                <a:gd name="T6" fmla="*/ 0 w 5734"/>
                <a:gd name="T7" fmla="*/ 71 h 719"/>
                <a:gd name="T8" fmla="*/ 230 w 5734"/>
                <a:gd name="T9" fmla="*/ 131 h 719"/>
                <a:gd name="T10" fmla="*/ 459 w 5734"/>
                <a:gd name="T11" fmla="*/ 185 h 719"/>
                <a:gd name="T12" fmla="*/ 690 w 5734"/>
                <a:gd name="T13" fmla="*/ 236 h 719"/>
                <a:gd name="T14" fmla="*/ 921 w 5734"/>
                <a:gd name="T15" fmla="*/ 281 h 719"/>
                <a:gd name="T16" fmla="*/ 1154 w 5734"/>
                <a:gd name="T17" fmla="*/ 323 h 719"/>
                <a:gd name="T18" fmla="*/ 1389 w 5734"/>
                <a:gd name="T19" fmla="*/ 358 h 719"/>
                <a:gd name="T20" fmla="*/ 1627 w 5734"/>
                <a:gd name="T21" fmla="*/ 390 h 719"/>
                <a:gd name="T22" fmla="*/ 1865 w 5734"/>
                <a:gd name="T23" fmla="*/ 416 h 719"/>
                <a:gd name="T24" fmla="*/ 2105 w 5734"/>
                <a:gd name="T25" fmla="*/ 435 h 719"/>
                <a:gd name="T26" fmla="*/ 2348 w 5734"/>
                <a:gd name="T27" fmla="*/ 449 h 719"/>
                <a:gd name="T28" fmla="*/ 2593 w 5734"/>
                <a:gd name="T29" fmla="*/ 456 h 719"/>
                <a:gd name="T30" fmla="*/ 2842 w 5734"/>
                <a:gd name="T31" fmla="*/ 456 h 719"/>
                <a:gd name="T32" fmla="*/ 3094 w 5734"/>
                <a:gd name="T33" fmla="*/ 451 h 719"/>
                <a:gd name="T34" fmla="*/ 3348 w 5734"/>
                <a:gd name="T35" fmla="*/ 439 h 719"/>
                <a:gd name="T36" fmla="*/ 3605 w 5734"/>
                <a:gd name="T37" fmla="*/ 420 h 719"/>
                <a:gd name="T38" fmla="*/ 3868 w 5734"/>
                <a:gd name="T39" fmla="*/ 393 h 719"/>
                <a:gd name="T40" fmla="*/ 4132 w 5734"/>
                <a:gd name="T41" fmla="*/ 358 h 719"/>
                <a:gd name="T42" fmla="*/ 4402 w 5734"/>
                <a:gd name="T43" fmla="*/ 316 h 719"/>
                <a:gd name="T44" fmla="*/ 4675 w 5734"/>
                <a:gd name="T45" fmla="*/ 266 h 719"/>
                <a:gd name="T46" fmla="*/ 4953 w 5734"/>
                <a:gd name="T47" fmla="*/ 208 h 719"/>
                <a:gd name="T48" fmla="*/ 5235 w 5734"/>
                <a:gd name="T49" fmla="*/ 141 h 719"/>
                <a:gd name="T50" fmla="*/ 5349 w 5734"/>
                <a:gd name="T51" fmla="*/ 113 h 719"/>
                <a:gd name="T52" fmla="*/ 5456 w 5734"/>
                <a:gd name="T53" fmla="*/ 85 h 719"/>
                <a:gd name="T54" fmla="*/ 5556 w 5734"/>
                <a:gd name="T55" fmla="*/ 57 h 719"/>
                <a:gd name="T56" fmla="*/ 5648 w 5734"/>
                <a:gd name="T57" fmla="*/ 29 h 719"/>
                <a:gd name="T58" fmla="*/ 5734 w 5734"/>
                <a:gd name="T59" fmla="*/ 0 h 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734" h="719">
                  <a:moveTo>
                    <a:pt x="5734" y="0"/>
                  </a:moveTo>
                  <a:lnTo>
                    <a:pt x="5734" y="719"/>
                  </a:lnTo>
                  <a:lnTo>
                    <a:pt x="0" y="719"/>
                  </a:lnTo>
                  <a:lnTo>
                    <a:pt x="0" y="71"/>
                  </a:lnTo>
                  <a:lnTo>
                    <a:pt x="230" y="131"/>
                  </a:lnTo>
                  <a:lnTo>
                    <a:pt x="459" y="185"/>
                  </a:lnTo>
                  <a:lnTo>
                    <a:pt x="690" y="236"/>
                  </a:lnTo>
                  <a:lnTo>
                    <a:pt x="921" y="281"/>
                  </a:lnTo>
                  <a:lnTo>
                    <a:pt x="1154" y="323"/>
                  </a:lnTo>
                  <a:lnTo>
                    <a:pt x="1389" y="358"/>
                  </a:lnTo>
                  <a:lnTo>
                    <a:pt x="1627" y="390"/>
                  </a:lnTo>
                  <a:lnTo>
                    <a:pt x="1865" y="416"/>
                  </a:lnTo>
                  <a:lnTo>
                    <a:pt x="2105" y="435"/>
                  </a:lnTo>
                  <a:lnTo>
                    <a:pt x="2348" y="449"/>
                  </a:lnTo>
                  <a:lnTo>
                    <a:pt x="2593" y="456"/>
                  </a:lnTo>
                  <a:lnTo>
                    <a:pt x="2842" y="456"/>
                  </a:lnTo>
                  <a:lnTo>
                    <a:pt x="3094" y="451"/>
                  </a:lnTo>
                  <a:lnTo>
                    <a:pt x="3348" y="439"/>
                  </a:lnTo>
                  <a:lnTo>
                    <a:pt x="3605" y="420"/>
                  </a:lnTo>
                  <a:lnTo>
                    <a:pt x="3868" y="393"/>
                  </a:lnTo>
                  <a:lnTo>
                    <a:pt x="4132" y="358"/>
                  </a:lnTo>
                  <a:lnTo>
                    <a:pt x="4402" y="316"/>
                  </a:lnTo>
                  <a:lnTo>
                    <a:pt x="4675" y="266"/>
                  </a:lnTo>
                  <a:lnTo>
                    <a:pt x="4953" y="208"/>
                  </a:lnTo>
                  <a:lnTo>
                    <a:pt x="5235" y="141"/>
                  </a:lnTo>
                  <a:lnTo>
                    <a:pt x="5349" y="113"/>
                  </a:lnTo>
                  <a:lnTo>
                    <a:pt x="5456" y="85"/>
                  </a:lnTo>
                  <a:lnTo>
                    <a:pt x="5556" y="57"/>
                  </a:lnTo>
                  <a:lnTo>
                    <a:pt x="5648" y="29"/>
                  </a:lnTo>
                  <a:lnTo>
                    <a:pt x="5734" y="0"/>
                  </a:lnTo>
                  <a:close/>
                </a:path>
              </a:pathLst>
            </a:custGeom>
            <a:solidFill>
              <a:schemeClr val="accent5">
                <a:lumMod val="60000"/>
                <a:lumOff val="40000"/>
              </a:schemeClr>
            </a:solidFill>
            <a:ln w="0">
              <a:noFill/>
              <a:prstDash val="solid"/>
              <a:round/>
            </a:ln>
          </p:spPr>
          <p:txBody>
            <a:bodyPr vert="horz" wrap="square" lIns="128573" tIns="64286" rIns="128573" bIns="64286" numCol="1" anchor="t" anchorCtr="0" compatLnSpc="1"/>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cxnSp>
        <p:nvCxnSpPr>
          <p:cNvPr id="3" name="直接连接符 2"/>
          <p:cNvCxnSpPr/>
          <p:nvPr/>
        </p:nvCxnSpPr>
        <p:spPr>
          <a:xfrm flipV="1">
            <a:off x="281305" y="699135"/>
            <a:ext cx="8827135" cy="50800"/>
          </a:xfrm>
          <a:prstGeom prst="line">
            <a:avLst/>
          </a:prstGeom>
        </p:spPr>
        <p:style>
          <a:lnRef idx="1">
            <a:schemeClr val="accent1"/>
          </a:lnRef>
          <a:fillRef idx="0">
            <a:schemeClr val="accent1"/>
          </a:fillRef>
          <a:effectRef idx="0">
            <a:schemeClr val="accent1"/>
          </a:effectRef>
          <a:fontRef idx="minor">
            <a:schemeClr val="tx1"/>
          </a:fontRef>
        </p:style>
      </p:cxnSp>
      <p:sp>
        <p:nvSpPr>
          <p:cNvPr id="11" name="1"/>
          <p:cNvSpPr/>
          <p:nvPr>
            <p:custDataLst>
              <p:tags r:id="rId7"/>
            </p:custDataLst>
          </p:nvPr>
        </p:nvSpPr>
        <p:spPr>
          <a:xfrm>
            <a:off x="5796280" y="3147695"/>
            <a:ext cx="2489200" cy="368935"/>
          </a:xfrm>
          <a:custGeom>
            <a:avLst/>
            <a:gdLst>
              <a:gd name="connsiteX0" fmla="*/ 0 w 2520280"/>
              <a:gd name="connsiteY0" fmla="*/ 1584176 h 1872208"/>
              <a:gd name="connsiteX1" fmla="*/ 2520280 w 2520280"/>
              <a:gd name="connsiteY1" fmla="*/ 1584176 h 1872208"/>
              <a:gd name="connsiteX2" fmla="*/ 2520280 w 2520280"/>
              <a:gd name="connsiteY2" fmla="*/ 1872208 h 1872208"/>
              <a:gd name="connsiteX3" fmla="*/ 0 w 2520280"/>
              <a:gd name="connsiteY3" fmla="*/ 1872208 h 1872208"/>
              <a:gd name="connsiteX4" fmla="*/ 0 w 2520280"/>
              <a:gd name="connsiteY4" fmla="*/ 1584176 h 1872208"/>
              <a:gd name="connsiteX5" fmla="*/ 0 w 2520280"/>
              <a:gd name="connsiteY5" fmla="*/ 0 h 1872208"/>
              <a:gd name="connsiteX6" fmla="*/ 2520280 w 2520280"/>
              <a:gd name="connsiteY6" fmla="*/ 0 h 1872208"/>
              <a:gd name="connsiteX7" fmla="*/ 2520280 w 2520280"/>
              <a:gd name="connsiteY7" fmla="*/ 288032 h 1872208"/>
              <a:gd name="connsiteX8" fmla="*/ 0 w 2520280"/>
              <a:gd name="connsiteY8" fmla="*/ 0 h 1872208"/>
              <a:gd name="connsiteX0-1" fmla="*/ 0 w 2520280"/>
              <a:gd name="connsiteY0-2" fmla="*/ 1584176 h 1872208"/>
              <a:gd name="connsiteX1-3" fmla="*/ 2520280 w 2520280"/>
              <a:gd name="connsiteY1-4" fmla="*/ 1584176 h 1872208"/>
              <a:gd name="connsiteX2-5" fmla="*/ 2520280 w 2520280"/>
              <a:gd name="connsiteY2-6" fmla="*/ 1872208 h 1872208"/>
              <a:gd name="connsiteX3-7" fmla="*/ 0 w 2520280"/>
              <a:gd name="connsiteY3-8" fmla="*/ 1872208 h 1872208"/>
              <a:gd name="connsiteX4-9" fmla="*/ 0 w 2520280"/>
              <a:gd name="connsiteY4-10" fmla="*/ 1584176 h 1872208"/>
              <a:gd name="connsiteX5-11" fmla="*/ 0 w 2520280"/>
              <a:gd name="connsiteY5-12" fmla="*/ 0 h 1872208"/>
              <a:gd name="connsiteX6-13" fmla="*/ 2520280 w 2520280"/>
              <a:gd name="connsiteY6-14" fmla="*/ 0 h 1872208"/>
              <a:gd name="connsiteX7-15" fmla="*/ 0 w 2520280"/>
              <a:gd name="connsiteY7-16" fmla="*/ 0 h 1872208"/>
              <a:gd name="connsiteX0-17" fmla="*/ 0 w 2520280"/>
              <a:gd name="connsiteY0-18" fmla="*/ 1872208 h 1872208"/>
              <a:gd name="connsiteX1-19" fmla="*/ 2520280 w 2520280"/>
              <a:gd name="connsiteY1-20" fmla="*/ 1584176 h 1872208"/>
              <a:gd name="connsiteX2-21" fmla="*/ 2520280 w 2520280"/>
              <a:gd name="connsiteY2-22" fmla="*/ 1872208 h 1872208"/>
              <a:gd name="connsiteX3-23" fmla="*/ 0 w 2520280"/>
              <a:gd name="connsiteY3-24" fmla="*/ 1872208 h 1872208"/>
              <a:gd name="connsiteX4-25" fmla="*/ 0 w 2520280"/>
              <a:gd name="connsiteY4-26" fmla="*/ 0 h 1872208"/>
              <a:gd name="connsiteX5-27" fmla="*/ 2520280 w 2520280"/>
              <a:gd name="connsiteY5-28" fmla="*/ 0 h 1872208"/>
              <a:gd name="connsiteX6-29" fmla="*/ 0 w 2520280"/>
              <a:gd name="connsiteY6-30" fmla="*/ 0 h 1872208"/>
              <a:gd name="connsiteX0-31" fmla="*/ 0 w 2520280"/>
              <a:gd name="connsiteY0-32" fmla="*/ 1872208 h 1872208"/>
              <a:gd name="connsiteX1-33" fmla="*/ 2520280 w 2520280"/>
              <a:gd name="connsiteY1-34" fmla="*/ 1872208 h 1872208"/>
              <a:gd name="connsiteX2-35" fmla="*/ 0 w 2520280"/>
              <a:gd name="connsiteY2-36" fmla="*/ 1872208 h 1872208"/>
              <a:gd name="connsiteX3-37" fmla="*/ 0 w 2520280"/>
              <a:gd name="connsiteY3-38" fmla="*/ 0 h 1872208"/>
              <a:gd name="connsiteX4-39" fmla="*/ 2520280 w 2520280"/>
              <a:gd name="connsiteY4-40" fmla="*/ 0 h 1872208"/>
              <a:gd name="connsiteX5-41" fmla="*/ 0 w 2520280"/>
              <a:gd name="connsiteY5-42" fmla="*/ 0 h 1872208"/>
              <a:gd name="connsiteX0-43" fmla="*/ 0 w 2520280"/>
              <a:gd name="connsiteY0-44" fmla="*/ 1872208 h 1872208"/>
              <a:gd name="connsiteX1-45" fmla="*/ 2520280 w 2520280"/>
              <a:gd name="connsiteY1-46" fmla="*/ 1872208 h 1872208"/>
              <a:gd name="connsiteX2-47" fmla="*/ 0 w 2520280"/>
              <a:gd name="connsiteY2-48" fmla="*/ 1872208 h 1872208"/>
              <a:gd name="connsiteX3-49" fmla="*/ 0 w 2520280"/>
              <a:gd name="connsiteY3-50" fmla="*/ 0 h 1872208"/>
              <a:gd name="connsiteX4-51" fmla="*/ 34255 w 2520280"/>
              <a:gd name="connsiteY4-52" fmla="*/ 0 h 1872208"/>
              <a:gd name="connsiteX5-53" fmla="*/ 0 w 2520280"/>
              <a:gd name="connsiteY5-54" fmla="*/ 0 h 1872208"/>
              <a:gd name="connsiteX0-55" fmla="*/ 0 w 2520280"/>
              <a:gd name="connsiteY0-56" fmla="*/ 1872208 h 1872208"/>
              <a:gd name="connsiteX1-57" fmla="*/ 2520280 w 2520280"/>
              <a:gd name="connsiteY1-58" fmla="*/ 1872208 h 1872208"/>
              <a:gd name="connsiteX2-59" fmla="*/ 0 w 2520280"/>
              <a:gd name="connsiteY2-60" fmla="*/ 1872208 h 1872208"/>
              <a:gd name="connsiteX3-61" fmla="*/ 0 w 2520280"/>
              <a:gd name="connsiteY3-62" fmla="*/ 0 h 1872208"/>
              <a:gd name="connsiteX4-63" fmla="*/ 917 w 2520280"/>
              <a:gd name="connsiteY4-64" fmla="*/ 6036 h 1872208"/>
              <a:gd name="connsiteX5-65" fmla="*/ 0 w 2520280"/>
              <a:gd name="connsiteY5-66" fmla="*/ 0 h 1872208"/>
              <a:gd name="connsiteX0-67" fmla="*/ 0 w 2520280"/>
              <a:gd name="connsiteY0-68" fmla="*/ 1890314 h 1890314"/>
              <a:gd name="connsiteX1-69" fmla="*/ 2520280 w 2520280"/>
              <a:gd name="connsiteY1-70" fmla="*/ 1890314 h 1890314"/>
              <a:gd name="connsiteX2-71" fmla="*/ 0 w 2520280"/>
              <a:gd name="connsiteY2-72" fmla="*/ 1890314 h 1890314"/>
              <a:gd name="connsiteX3-73" fmla="*/ 0 w 2520280"/>
              <a:gd name="connsiteY3-74" fmla="*/ 18106 h 1890314"/>
              <a:gd name="connsiteX4-75" fmla="*/ 53304 w 2520280"/>
              <a:gd name="connsiteY4-76" fmla="*/ 0 h 1890314"/>
              <a:gd name="connsiteX5-77" fmla="*/ 0 w 2520280"/>
              <a:gd name="connsiteY5-78" fmla="*/ 18106 h 1890314"/>
              <a:gd name="connsiteX0-79" fmla="*/ 0 w 2520280"/>
              <a:gd name="connsiteY0-80" fmla="*/ 1872208 h 1872208"/>
              <a:gd name="connsiteX1-81" fmla="*/ 2520280 w 2520280"/>
              <a:gd name="connsiteY1-82" fmla="*/ 1872208 h 1872208"/>
              <a:gd name="connsiteX2-83" fmla="*/ 0 w 2520280"/>
              <a:gd name="connsiteY2-84" fmla="*/ 1872208 h 1872208"/>
              <a:gd name="connsiteX3-85" fmla="*/ 0 w 2520280"/>
              <a:gd name="connsiteY3-86" fmla="*/ 0 h 1872208"/>
              <a:gd name="connsiteX4-87" fmla="*/ 916 w 2520280"/>
              <a:gd name="connsiteY4-88" fmla="*/ 0 h 1872208"/>
              <a:gd name="connsiteX5-89" fmla="*/ 0 w 2520280"/>
              <a:gd name="connsiteY5-90" fmla="*/ 0 h 18722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2520280" h="1872208">
                <a:moveTo>
                  <a:pt x="0" y="1872208"/>
                </a:moveTo>
                <a:lnTo>
                  <a:pt x="2520280" y="1872208"/>
                </a:lnTo>
                <a:lnTo>
                  <a:pt x="0" y="1872208"/>
                </a:lnTo>
                <a:close/>
                <a:moveTo>
                  <a:pt x="0" y="0"/>
                </a:moveTo>
                <a:lnTo>
                  <a:pt x="916" y="0"/>
                </a:lnTo>
                <a:lnTo>
                  <a:pt x="0" y="0"/>
                </a:lnTo>
                <a:close/>
              </a:path>
            </a:pathLst>
          </a:custGeom>
          <a:solidFill>
            <a:srgbClr val="268868"/>
          </a:solidFill>
          <a:ln w="3175" cap="sq">
            <a:noFill/>
            <a:beve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spAutoFit/>
          </a:bodyPr>
          <a:p>
            <a:r>
              <a:rPr lang="zh-CN" altLang="en-US" sz="2400" b="1" dirty="0">
                <a:solidFill>
                  <a:srgbClr val="268868"/>
                </a:solidFill>
                <a:latin typeface="Arial" panose="020B0604020202020204" pitchFamily="34" charset="0"/>
                <a:ea typeface="微软雅黑" panose="020B0503020204020204" pitchFamily="34" charset="-122"/>
                <a:sym typeface="Arial" panose="020B0604020202020204" pitchFamily="34" charset="0"/>
              </a:rPr>
              <a:t>发展存在</a:t>
            </a:r>
            <a:r>
              <a:rPr lang="zh-CN" altLang="en-US" sz="2400" b="1" dirty="0">
                <a:solidFill>
                  <a:srgbClr val="268868"/>
                </a:solidFill>
                <a:latin typeface="Arial" panose="020B0604020202020204" pitchFamily="34" charset="0"/>
                <a:ea typeface="微软雅黑" panose="020B0503020204020204" pitchFamily="34" charset="-122"/>
                <a:sym typeface="Arial" panose="020B0604020202020204" pitchFamily="34" charset="0"/>
              </a:rPr>
              <a:t>问题</a:t>
            </a:r>
            <a:endParaRPr lang="zh-CN" altLang="en-US" sz="2400" b="1" dirty="0">
              <a:solidFill>
                <a:srgbClr val="268868"/>
              </a:solidFill>
              <a:latin typeface="Arial" panose="020B0604020202020204" pitchFamily="34" charset="0"/>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left)">
                                      <p:cBhvr>
                                        <p:cTn id="11" dur="500"/>
                                        <p:tgtEl>
                                          <p:spTgt spid="5"/>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wipe(left)">
                                      <p:cBhvr>
                                        <p:cTn id="15" dur="500"/>
                                        <p:tgtEl>
                                          <p:spTgt spid="6"/>
                                        </p:tgtEl>
                                      </p:cBhvr>
                                    </p:animEffect>
                                  </p:childTnLst>
                                </p:cTn>
                              </p:par>
                            </p:childTnLst>
                          </p:cTn>
                        </p:par>
                        <p:par>
                          <p:cTn id="16" fill="hold">
                            <p:stCondLst>
                              <p:cond delay="1500"/>
                            </p:stCondLst>
                            <p:childTnLst>
                              <p:par>
                                <p:cTn id="17" presetID="22" presetClass="entr" presetSubtype="8" fill="hold"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wipe(left)">
                                      <p:cBhvr>
                                        <p:cTn id="19" dur="500"/>
                                        <p:tgtEl>
                                          <p:spTgt spid="8"/>
                                        </p:tgtEl>
                                      </p:cBhvr>
                                    </p:animEffect>
                                  </p:childTnLst>
                                </p:cTn>
                              </p:par>
                            </p:childTnLst>
                          </p:cTn>
                        </p:par>
                        <p:par>
                          <p:cTn id="20" fill="hold">
                            <p:stCondLst>
                              <p:cond delay="2000"/>
                            </p:stCondLst>
                            <p:childTnLst>
                              <p:par>
                                <p:cTn id="21" presetID="22" presetClass="entr" presetSubtype="8" fill="hold" nodeType="after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wipe(left)">
                                      <p:cBhvr>
                                        <p:cTn id="23" dur="500"/>
                                        <p:tgtEl>
                                          <p:spTgt spid="9"/>
                                        </p:tgtEl>
                                      </p:cBhvr>
                                    </p:animEffect>
                                  </p:childTnLst>
                                </p:cTn>
                              </p:par>
                            </p:childTnLst>
                          </p:cTn>
                        </p:par>
                        <p:par>
                          <p:cTn id="24" fill="hold">
                            <p:stCondLst>
                              <p:cond delay="2500"/>
                            </p:stCondLst>
                            <p:childTnLst>
                              <p:par>
                                <p:cTn id="25" presetID="22" presetClass="entr" presetSubtype="8" fill="hold" nodeType="after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wipe(left)">
                                      <p:cBhvr>
                                        <p:cTn id="2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custDataLst>
              <p:tags r:id="rId1"/>
            </p:custDataLst>
          </p:nvPr>
        </p:nvSpPr>
        <p:spPr>
          <a:xfrm>
            <a:off x="456589" y="524766"/>
            <a:ext cx="3692880" cy="81573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2" name="文本框 60"/>
          <p:cNvSpPr txBox="1"/>
          <p:nvPr>
            <p:custDataLst>
              <p:tags r:id="rId2"/>
            </p:custDataLst>
          </p:nvPr>
        </p:nvSpPr>
        <p:spPr>
          <a:xfrm>
            <a:off x="456589" y="1633171"/>
            <a:ext cx="3692880" cy="2985563"/>
          </a:xfrm>
          <a:prstGeom prst="rect">
            <a:avLst/>
          </a:prstGeom>
          <a:noFill/>
        </p:spPr>
        <p:txBody>
          <a:bodyPr wrap="square" rtlCol="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a:lnSpc>
                <a:spcPct val="120000"/>
              </a:lnSpc>
              <a:spcBef>
                <a:spcPts val="0"/>
              </a:spcBef>
              <a:spcAft>
                <a:spcPts val="800"/>
              </a:spcAft>
              <a:buSzPct val="100000"/>
            </a:pPr>
            <a:r>
              <a:rPr lang="zh-CN" altLang="en-US" sz="1400" spc="40">
                <a:solidFill>
                  <a:schemeClr val="tx1">
                    <a:lumMod val="75000"/>
                    <a:lumOff val="25000"/>
                  </a:schemeClr>
                </a:solidFill>
                <a:latin typeface="Arial" panose="020B0604020202020204" pitchFamily="34" charset="0"/>
                <a:ea typeface="微软雅黑" panose="020B0503020204020204" pitchFamily="34" charset="-122"/>
              </a:rPr>
              <a:t>电视转播权经营划归赛事运营方进行管理，目前国内的各大电视台除去旅游卫视专注于直播各类重大高尔夫比赛，并滚动播出高尔夫产业的相关新闻外，仅有高尔夫收费频道和广东体育两家，有涉足高尔夫比赛直播居国内电视行业对高尔夫比赛本身的不关注，也造成承办球会在出售电视转播权方面的被动。只有将电视转播权转由赛事运营方管理，出售给国外知名的高尔夫频道和视频直播网站。</a:t>
            </a:r>
            <a:endParaRPr lang="zh-CN" altLang="en-US" sz="1400" spc="40">
              <a:solidFill>
                <a:schemeClr val="tx1">
                  <a:lumMod val="75000"/>
                  <a:lumOff val="25000"/>
                </a:schemeClr>
              </a:solidFill>
              <a:latin typeface="Arial" panose="020B0604020202020204" pitchFamily="34" charset="0"/>
              <a:ea typeface="微软雅黑" panose="020B0503020204020204" pitchFamily="34" charset="-122"/>
            </a:endParaRPr>
          </a:p>
        </p:txBody>
      </p:sp>
      <p:sp>
        <p:nvSpPr>
          <p:cNvPr id="23" name="文本框 61"/>
          <p:cNvSpPr txBox="1"/>
          <p:nvPr>
            <p:custDataLst>
              <p:tags r:id="rId3"/>
            </p:custDataLst>
          </p:nvPr>
        </p:nvSpPr>
        <p:spPr>
          <a:xfrm>
            <a:off x="456589" y="524766"/>
            <a:ext cx="3692880" cy="815735"/>
          </a:xfrm>
          <a:prstGeom prst="rect">
            <a:avLst/>
          </a:prstGeom>
          <a:noFill/>
        </p:spPr>
        <p:txBody>
          <a:bodyPr wrap="square" rtlCol="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ct val="100000"/>
              </a:lnSpc>
              <a:spcBef>
                <a:spcPts val="0"/>
              </a:spcBef>
              <a:spcAft>
                <a:spcPts val="0"/>
              </a:spcAft>
              <a:buSzPct val="100000"/>
            </a:pPr>
            <a:r>
              <a:rPr lang="zh-CN" altLang="en-US" sz="2600" spc="180">
                <a:solidFill>
                  <a:schemeClr val="lt1"/>
                </a:solidFill>
                <a:latin typeface="Arial" panose="020B0604020202020204" pitchFamily="34" charset="0"/>
                <a:ea typeface="微软雅黑" panose="020B0503020204020204" pitchFamily="34" charset="-122"/>
              </a:rPr>
              <a:t>三、电视转播</a:t>
            </a:r>
            <a:endParaRPr lang="zh-CN" altLang="en-US" sz="2600" spc="180">
              <a:solidFill>
                <a:schemeClr val="lt1"/>
              </a:solidFill>
              <a:latin typeface="Arial" panose="020B0604020202020204" pitchFamily="34" charset="0"/>
              <a:ea typeface="微软雅黑" panose="020B0503020204020204" pitchFamily="34" charset="-122"/>
            </a:endParaRPr>
          </a:p>
        </p:txBody>
      </p:sp>
      <p:sp>
        <p:nvSpPr>
          <p:cNvPr id="25" name="任意多边形: 形状 24"/>
          <p:cNvSpPr/>
          <p:nvPr>
            <p:custDataLst>
              <p:tags r:id="rId4"/>
            </p:custDataLst>
          </p:nvPr>
        </p:nvSpPr>
        <p:spPr>
          <a:xfrm>
            <a:off x="4387266" y="564585"/>
            <a:ext cx="368048" cy="736096"/>
          </a:xfrm>
          <a:custGeom>
            <a:avLst/>
            <a:gdLst>
              <a:gd name="connsiteX0" fmla="*/ 0 w 219352"/>
              <a:gd name="connsiteY0" fmla="*/ 0 h 438704"/>
              <a:gd name="connsiteX1" fmla="*/ 219352 w 219352"/>
              <a:gd name="connsiteY1" fmla="*/ 219352 h 438704"/>
              <a:gd name="connsiteX2" fmla="*/ 0 w 219352"/>
              <a:gd name="connsiteY2" fmla="*/ 438704 h 438704"/>
            </a:gdLst>
            <a:ahLst/>
            <a:cxnLst>
              <a:cxn ang="0">
                <a:pos x="connsiteX0" y="connsiteY0"/>
              </a:cxn>
              <a:cxn ang="0">
                <a:pos x="connsiteX1" y="connsiteY1"/>
              </a:cxn>
              <a:cxn ang="0">
                <a:pos x="connsiteX2" y="connsiteY2"/>
              </a:cxn>
            </a:cxnLst>
            <a:rect l="l" t="t" r="r" b="b"/>
            <a:pathLst>
              <a:path w="219352" h="438704">
                <a:moveTo>
                  <a:pt x="0" y="0"/>
                </a:moveTo>
                <a:lnTo>
                  <a:pt x="219352" y="219352"/>
                </a:lnTo>
                <a:lnTo>
                  <a:pt x="0" y="438704"/>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350"/>
          </a:p>
        </p:txBody>
      </p:sp>
      <p:sp>
        <p:nvSpPr>
          <p:cNvPr id="27" name="矩形 26"/>
          <p:cNvSpPr/>
          <p:nvPr>
            <p:custDataLst>
              <p:tags r:id="rId5"/>
            </p:custDataLst>
          </p:nvPr>
        </p:nvSpPr>
        <p:spPr>
          <a:xfrm>
            <a:off x="4993113" y="524766"/>
            <a:ext cx="3692880" cy="81573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9" name="文本框 60"/>
          <p:cNvSpPr txBox="1"/>
          <p:nvPr>
            <p:custDataLst>
              <p:tags r:id="rId6"/>
            </p:custDataLst>
          </p:nvPr>
        </p:nvSpPr>
        <p:spPr>
          <a:xfrm>
            <a:off x="4993113" y="1704926"/>
            <a:ext cx="3692880" cy="2985563"/>
          </a:xfrm>
          <a:prstGeom prst="rect">
            <a:avLst/>
          </a:prstGeom>
          <a:noFill/>
        </p:spPr>
        <p:txBody>
          <a:bodyPr wrap="square" rtlCol="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54000" lvl="0" indent="-254000" algn="l" fontAlgn="ctr">
              <a:lnSpc>
                <a:spcPct val="120000"/>
              </a:lnSpc>
              <a:spcBef>
                <a:spcPts val="0"/>
              </a:spcBef>
              <a:spcAft>
                <a:spcPts val="800"/>
              </a:spcAft>
              <a:buSzPct val="100000"/>
              <a:buFont typeface="Wingdings" panose="05000000000000000000" charset="0"/>
              <a:buChar char="l"/>
            </a:pPr>
            <a:r>
              <a:rPr lang="zh-CN" altLang="en-US" sz="1400" spc="40">
                <a:solidFill>
                  <a:schemeClr val="tx1">
                    <a:lumMod val="75000"/>
                    <a:lumOff val="25000"/>
                  </a:schemeClr>
                </a:solidFill>
                <a:latin typeface="Arial" panose="020B0604020202020204" pitchFamily="34" charset="0"/>
                <a:ea typeface="微软雅黑" panose="020B0503020204020204" pitchFamily="34" charset="-122"/>
              </a:rPr>
              <a:t>其他业务包括比赛地的零售服务，如饮食、服装、运动器材等停车场服务，出售多余的赛事包装材料等。</a:t>
            </a:r>
            <a:endParaRPr lang="zh-CN" altLang="en-US" sz="1400" spc="40">
              <a:solidFill>
                <a:schemeClr val="tx1">
                  <a:lumMod val="75000"/>
                  <a:lumOff val="25000"/>
                </a:schemeClr>
              </a:solidFill>
              <a:latin typeface="Arial" panose="020B0604020202020204" pitchFamily="34" charset="0"/>
              <a:ea typeface="微软雅黑" panose="020B0503020204020204" pitchFamily="34" charset="-122"/>
            </a:endParaRPr>
          </a:p>
          <a:p>
            <a:pPr marL="254000" lvl="0" indent="-254000" algn="l" fontAlgn="ctr">
              <a:lnSpc>
                <a:spcPct val="120000"/>
              </a:lnSpc>
              <a:spcBef>
                <a:spcPts val="0"/>
              </a:spcBef>
              <a:spcAft>
                <a:spcPts val="800"/>
              </a:spcAft>
              <a:buSzPct val="100000"/>
              <a:buFont typeface="Wingdings" panose="05000000000000000000" charset="0"/>
              <a:buChar char="l"/>
            </a:pPr>
            <a:r>
              <a:rPr lang="zh-CN" altLang="en-US" sz="1400" spc="40">
                <a:solidFill>
                  <a:schemeClr val="tx1">
                    <a:lumMod val="75000"/>
                    <a:lumOff val="25000"/>
                  </a:schemeClr>
                </a:solidFill>
                <a:latin typeface="Arial" panose="020B0604020202020204" pitchFamily="34" charset="0"/>
                <a:ea typeface="微软雅黑" panose="020B0503020204020204" pitchFamily="34" charset="-122"/>
              </a:rPr>
              <a:t>而受限于我国的高尔夫人口较少，观看比赛的现场观众人数更是无法形成规模，停车场均是免费服务。比赛现场的饮食、服装、运动器材等销售情况也不理想，无法激发相关赞助商的赞助热情，场地出租略显困难。</a:t>
            </a:r>
            <a:endParaRPr lang="zh-CN" altLang="en-US" sz="1400" spc="40">
              <a:solidFill>
                <a:schemeClr val="tx1">
                  <a:lumMod val="75000"/>
                  <a:lumOff val="25000"/>
                </a:schemeClr>
              </a:solidFill>
              <a:latin typeface="Arial" panose="020B0604020202020204" pitchFamily="34" charset="0"/>
              <a:ea typeface="微软雅黑" panose="020B0503020204020204" pitchFamily="34" charset="-122"/>
            </a:endParaRPr>
          </a:p>
        </p:txBody>
      </p:sp>
      <p:sp>
        <p:nvSpPr>
          <p:cNvPr id="30" name="文本框 61"/>
          <p:cNvSpPr txBox="1"/>
          <p:nvPr>
            <p:custDataLst>
              <p:tags r:id="rId7"/>
            </p:custDataLst>
          </p:nvPr>
        </p:nvSpPr>
        <p:spPr>
          <a:xfrm>
            <a:off x="4993113" y="524766"/>
            <a:ext cx="3692880" cy="815735"/>
          </a:xfrm>
          <a:prstGeom prst="rect">
            <a:avLst/>
          </a:prstGeom>
          <a:noFill/>
        </p:spPr>
        <p:txBody>
          <a:bodyPr wrap="square" rtlCol="0" anchor="ctr">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ct val="100000"/>
              </a:lnSpc>
              <a:spcBef>
                <a:spcPts val="0"/>
              </a:spcBef>
              <a:spcAft>
                <a:spcPts val="0"/>
              </a:spcAft>
              <a:buSzPct val="100000"/>
            </a:pPr>
            <a:r>
              <a:rPr lang="zh-CN" altLang="en-US" sz="2600" spc="180">
                <a:solidFill>
                  <a:schemeClr val="lt1"/>
                </a:solidFill>
                <a:latin typeface="Arial" panose="020B0604020202020204" pitchFamily="34" charset="0"/>
                <a:ea typeface="微软雅黑" panose="020B0503020204020204" pitchFamily="34" charset="-122"/>
              </a:rPr>
              <a:t>四、其他业务</a:t>
            </a:r>
            <a:endParaRPr lang="zh-CN" altLang="en-US" sz="2600" spc="180">
              <a:solidFill>
                <a:schemeClr val="lt1"/>
              </a:solidFill>
              <a:latin typeface="Arial" panose="020B0604020202020204" pitchFamily="34" charset="0"/>
              <a:ea typeface="微软雅黑" panose="020B0503020204020204" pitchFamily="34" charset="-122"/>
            </a:endParaRPr>
          </a:p>
        </p:txBody>
      </p:sp>
    </p:spTree>
    <p:custDataLst>
      <p:tags r:id="rId8"/>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custDataLst>
              <p:tags r:id="rId1"/>
            </p:custDataLst>
          </p:nvPr>
        </p:nvSpPr>
        <p:spPr>
          <a:xfrm>
            <a:off x="457119" y="476651"/>
            <a:ext cx="4020102" cy="657859"/>
          </a:xfrm>
          <a:prstGeom prst="rect">
            <a:avLst/>
          </a:prstGeom>
          <a:noFill/>
        </p:spPr>
        <p:txBody>
          <a:bodyPr wrap="square" lIns="47625" tIns="19050" rIns="47625" bIns="19050" rtlCol="0" anchor="b" anchorCtr="0">
            <a:normAutofit/>
          </a:bodyPr>
          <a:p>
            <a:pPr marL="0" indent="0" algn="l">
              <a:lnSpc>
                <a:spcPct val="110000"/>
              </a:lnSpc>
              <a:spcBef>
                <a:spcPts val="0"/>
              </a:spcBef>
              <a:spcAft>
                <a:spcPts val="0"/>
              </a:spcAft>
              <a:buSzPct val="100000"/>
            </a:pPr>
            <a:r>
              <a:rPr lang="zh-CN" altLang="en-US" sz="3700" b="1" spc="209">
                <a:solidFill>
                  <a:schemeClr val="accent1"/>
                </a:solidFill>
                <a:uFillTx/>
                <a:latin typeface="微软雅黑" panose="020B0503020204020204" pitchFamily="34" charset="-122"/>
                <a:ea typeface="微软雅黑" panose="020B0503020204020204" pitchFamily="34" charset="-122"/>
              </a:rPr>
              <a:t>经营管理</a:t>
            </a:r>
            <a:endParaRPr lang="zh-CN" altLang="en-US" sz="3700" b="1" spc="209">
              <a:solidFill>
                <a:schemeClr val="accent1"/>
              </a:solidFill>
              <a:uFillTx/>
              <a:latin typeface="微软雅黑" panose="020B0503020204020204" pitchFamily="34" charset="-122"/>
              <a:ea typeface="微软雅黑" panose="020B0503020204020204" pitchFamily="34" charset="-122"/>
            </a:endParaRPr>
          </a:p>
        </p:txBody>
      </p:sp>
      <p:sp>
        <p:nvSpPr>
          <p:cNvPr id="11" name="Title 6"/>
          <p:cNvSpPr txBox="1"/>
          <p:nvPr>
            <p:custDataLst>
              <p:tags r:id="rId2"/>
            </p:custDataLst>
          </p:nvPr>
        </p:nvSpPr>
        <p:spPr>
          <a:xfrm>
            <a:off x="457200" y="1419860"/>
            <a:ext cx="3315335" cy="3544570"/>
          </a:xfrm>
          <a:prstGeom prst="rect">
            <a:avLst/>
          </a:prstGeom>
          <a:noFill/>
          <a:ln w="3175">
            <a:noFill/>
            <a:prstDash val="dash"/>
          </a:ln>
        </p:spPr>
        <p:txBody>
          <a:bodyPr wrap="square" lIns="47625" tIns="19050" rIns="47625" bIns="19050" anchor="t" anchorCtr="0">
            <a:normAutofit lnSpcReduction="20000"/>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279400" lvl="0" indent="-279400" algn="l" fontAlgn="ctr">
              <a:lnSpc>
                <a:spcPct val="110000"/>
              </a:lnSpc>
              <a:spcBef>
                <a:spcPts val="0"/>
              </a:spcBef>
              <a:spcAft>
                <a:spcPts val="800"/>
              </a:spcAft>
              <a:buSzPct val="100000"/>
              <a:buFont typeface="Wingdings" panose="05000000000000000000" charset="0"/>
              <a:buChar char="l"/>
            </a:pPr>
            <a:r>
              <a:rPr lang="zh-CN" altLang="en-US" sz="1400" spc="6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rPr>
              <a:t>美巡赛：美巡赛在美国本土的商业模式相对丰满，既包括媒体版权、商业赞助、特许商品等，还能通过连锁球场管理&amp;认证&amp;球场、球场旅游打球以及基金会等途径取得收入。</a:t>
            </a:r>
            <a:endParaRPr lang="zh-CN" altLang="en-US" sz="1400" spc="6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endParaRPr>
          </a:p>
          <a:p>
            <a:pPr marL="279400" lvl="0" indent="-279400" algn="l" fontAlgn="ctr">
              <a:lnSpc>
                <a:spcPct val="110000"/>
              </a:lnSpc>
              <a:spcBef>
                <a:spcPts val="0"/>
              </a:spcBef>
              <a:spcAft>
                <a:spcPts val="800"/>
              </a:spcAft>
              <a:buSzPct val="100000"/>
              <a:buFont typeface="Wingdings" panose="05000000000000000000" charset="0"/>
              <a:buChar char="l"/>
            </a:pPr>
            <a:r>
              <a:rPr lang="zh-CN" altLang="en-US" sz="1400" spc="6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rPr>
              <a:t>2019年12月17日，根据《体育经济周刊》（SportsBusinessJournal）的一份报道，美巡赛与现有电视伙伴CBS、NBC的新电视合同达成。根据报道，这份九年合同（2022年到2030年）的框架已经就位，正式的公告将于2020年年初发布。根据这份新的合约，美巡赛每年可以从中收入7亿美元，与现有的合同4亿美元相比，大幅度上涨。</a:t>
            </a:r>
            <a:endParaRPr lang="zh-CN" altLang="en-US" sz="1400" spc="6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endParaRPr>
          </a:p>
        </p:txBody>
      </p:sp>
      <p:pic>
        <p:nvPicPr>
          <p:cNvPr id="958531464" name="图片 1"/>
          <p:cNvPicPr>
            <a:picLocks noChangeAspect="1"/>
          </p:cNvPicPr>
          <p:nvPr>
            <p:custDataLst>
              <p:tags r:id="rId3"/>
            </p:custDataLst>
          </p:nvPr>
        </p:nvPicPr>
        <p:blipFill>
          <a:blip r:embed="rId4"/>
          <a:stretch>
            <a:fillRect/>
          </a:stretch>
        </p:blipFill>
        <p:spPr>
          <a:xfrm>
            <a:off x="3923665" y="0"/>
            <a:ext cx="5270500" cy="5126990"/>
          </a:xfrm>
          <a:prstGeom prst="rect">
            <a:avLst/>
          </a:prstGeom>
        </p:spPr>
      </p:pic>
    </p:spTree>
    <p:custDataLst>
      <p:tags r:id="rId5"/>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6"/>
          <p:cNvSpPr txBox="1"/>
          <p:nvPr>
            <p:custDataLst>
              <p:tags r:id="rId1"/>
            </p:custDataLst>
          </p:nvPr>
        </p:nvSpPr>
        <p:spPr>
          <a:xfrm>
            <a:off x="6172250" y="857255"/>
            <a:ext cx="2514619" cy="3428991"/>
          </a:xfrm>
          <a:prstGeom prst="rect">
            <a:avLst/>
          </a:prstGeom>
          <a:noFill/>
          <a:ln w="3175">
            <a:noFill/>
            <a:prstDash val="dash"/>
          </a:ln>
        </p:spPr>
        <p:txBody>
          <a:bodyPr wrap="square" lIns="47625" tIns="19050" rIns="47625" bIns="1905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0" lvl="0" indent="0" algn="l" fontAlgn="auto">
              <a:lnSpc>
                <a:spcPct val="100000"/>
              </a:lnSpc>
              <a:spcBef>
                <a:spcPts val="0"/>
              </a:spcBef>
              <a:spcAft>
                <a:spcPts val="800"/>
              </a:spcAft>
              <a:buSzPct val="100000"/>
              <a:buNone/>
            </a:pPr>
            <a:r>
              <a:rPr lang="zh-CN" sz="4000" spc="320">
                <a:ln w="3175">
                  <a:noFill/>
                  <a:prstDash val="dash"/>
                </a:ln>
                <a:solidFill>
                  <a:srgbClr val="268868"/>
                </a:solidFill>
                <a:uFillTx/>
                <a:latin typeface="微软雅黑" panose="020B0503020204020204" pitchFamily="34" charset="-122"/>
                <a:ea typeface="微软雅黑" panose="020B0503020204020204" pitchFamily="34" charset="-122"/>
                <a:cs typeface="微软雅黑" panose="020B0503020204020204" pitchFamily="34" charset="-122"/>
              </a:rPr>
              <a:t>赞助商</a:t>
            </a:r>
            <a:endParaRPr lang="zh-CN" sz="4000" spc="320">
              <a:ln w="3175">
                <a:noFill/>
                <a:prstDash val="dash"/>
              </a:ln>
              <a:solidFill>
                <a:srgbClr val="268868"/>
              </a:solidFill>
              <a:uFillTx/>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 name="矩形 4"/>
          <p:cNvSpPr/>
          <p:nvPr>
            <p:custDataLst>
              <p:tags r:id="rId2"/>
            </p:custDataLst>
          </p:nvPr>
        </p:nvSpPr>
        <p:spPr>
          <a:xfrm>
            <a:off x="8582030" y="228602"/>
            <a:ext cx="571505" cy="1143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custDataLst>
              <p:tags r:id="rId3"/>
            </p:custDataLst>
          </p:nvPr>
        </p:nvPicPr>
        <p:blipFill>
          <a:blip r:embed="rId4"/>
          <a:stretch>
            <a:fillRect/>
          </a:stretch>
        </p:blipFill>
        <p:spPr>
          <a:xfrm>
            <a:off x="611505" y="771525"/>
            <a:ext cx="4488180" cy="3436620"/>
          </a:xfrm>
          <a:prstGeom prst="rect">
            <a:avLst/>
          </a:prstGeom>
          <a:effectLst>
            <a:outerShdw blurRad="63500" sx="102000" sy="102000" algn="ctr" rotWithShape="0">
              <a:prstClr val="black">
                <a:alpha val="40000"/>
              </a:prstClr>
            </a:outerShdw>
          </a:effectLst>
        </p:spPr>
      </p:pic>
    </p:spTree>
    <p:custDataLst>
      <p:tags r:id="rId5"/>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 name="任意多边形: 形状 276"/>
          <p:cNvSpPr/>
          <p:nvPr>
            <p:custDataLst>
              <p:tags r:id="rId1"/>
            </p:custDataLst>
          </p:nvPr>
        </p:nvSpPr>
        <p:spPr>
          <a:xfrm>
            <a:off x="6228363" y="1347395"/>
            <a:ext cx="2488335" cy="2893934"/>
          </a:xfrm>
          <a:custGeom>
            <a:avLst/>
            <a:gdLst>
              <a:gd name="connsiteX0" fmla="*/ 0 w 3327125"/>
              <a:gd name="connsiteY0" fmla="*/ 0 h 3869447"/>
              <a:gd name="connsiteX1" fmla="*/ 3327125 w 3327125"/>
              <a:gd name="connsiteY1" fmla="*/ 0 h 3869447"/>
              <a:gd name="connsiteX2" fmla="*/ 3327125 w 3327125"/>
              <a:gd name="connsiteY2" fmla="*/ 3869448 h 3869447"/>
              <a:gd name="connsiteX3" fmla="*/ 0 w 3327125"/>
              <a:gd name="connsiteY3" fmla="*/ 3869448 h 3869447"/>
            </a:gdLst>
            <a:ahLst/>
            <a:cxnLst>
              <a:cxn ang="0">
                <a:pos x="connsiteX0" y="connsiteY0"/>
              </a:cxn>
              <a:cxn ang="0">
                <a:pos x="connsiteX1" y="connsiteY1"/>
              </a:cxn>
              <a:cxn ang="0">
                <a:pos x="connsiteX2" y="connsiteY2"/>
              </a:cxn>
              <a:cxn ang="0">
                <a:pos x="connsiteX3" y="connsiteY3"/>
              </a:cxn>
            </a:cxnLst>
            <a:rect l="l" t="t" r="r" b="b"/>
            <a:pathLst>
              <a:path w="3327125" h="3869447">
                <a:moveTo>
                  <a:pt x="0" y="0"/>
                </a:moveTo>
                <a:lnTo>
                  <a:pt x="3327125" y="0"/>
                </a:lnTo>
                <a:lnTo>
                  <a:pt x="3327125" y="3869448"/>
                </a:lnTo>
                <a:lnTo>
                  <a:pt x="0" y="3869448"/>
                </a:lnTo>
                <a:close/>
              </a:path>
            </a:pathLst>
          </a:custGeom>
          <a:solidFill>
            <a:schemeClr val="accent1">
              <a:lumMod val="20000"/>
              <a:lumOff val="80000"/>
              <a:alpha val="99000"/>
            </a:schemeClr>
          </a:solidFill>
          <a:ln w="33259" cap="flat">
            <a:noFill/>
            <a:prstDash val="solid"/>
            <a:miter/>
          </a:ln>
        </p:spPr>
        <p:txBody>
          <a:bodyPr rtlCol="0" anchor="ctr"/>
          <a:p>
            <a:endParaRPr lang="zh-CN" altLang="en-US"/>
          </a:p>
        </p:txBody>
      </p:sp>
      <p:sp>
        <p:nvSpPr>
          <p:cNvPr id="279" name="任意多边形: 形状 278"/>
          <p:cNvSpPr/>
          <p:nvPr>
            <p:custDataLst>
              <p:tags r:id="rId2"/>
            </p:custDataLst>
          </p:nvPr>
        </p:nvSpPr>
        <p:spPr>
          <a:xfrm>
            <a:off x="5829138" y="897110"/>
            <a:ext cx="446517" cy="445895"/>
          </a:xfrm>
          <a:custGeom>
            <a:avLst/>
            <a:gdLst>
              <a:gd name="connsiteX0" fmla="*/ 1478 w 597033"/>
              <a:gd name="connsiteY0" fmla="*/ 0 h 596201"/>
              <a:gd name="connsiteX1" fmla="*/ 597033 w 597033"/>
              <a:gd name="connsiteY1" fmla="*/ 0 h 596201"/>
              <a:gd name="connsiteX2" fmla="*/ 597033 w 597033"/>
              <a:gd name="connsiteY2" fmla="*/ 136412 h 596201"/>
              <a:gd name="connsiteX3" fmla="*/ 136413 w 597033"/>
              <a:gd name="connsiteY3" fmla="*/ 136412 h 596201"/>
              <a:gd name="connsiteX4" fmla="*/ 136413 w 597033"/>
              <a:gd name="connsiteY4" fmla="*/ 596201 h 596201"/>
              <a:gd name="connsiteX5" fmla="*/ 0 w 597033"/>
              <a:gd name="connsiteY5" fmla="*/ 596201 h 596201"/>
              <a:gd name="connsiteX6" fmla="*/ 0 w 597033"/>
              <a:gd name="connsiteY6" fmla="*/ 646 h 596201"/>
              <a:gd name="connsiteX7" fmla="*/ 1478 w 597033"/>
              <a:gd name="connsiteY7" fmla="*/ 646 h 596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97033" h="596201">
                <a:moveTo>
                  <a:pt x="1478" y="0"/>
                </a:moveTo>
                <a:lnTo>
                  <a:pt x="597033" y="0"/>
                </a:lnTo>
                <a:lnTo>
                  <a:pt x="597033" y="136412"/>
                </a:lnTo>
                <a:lnTo>
                  <a:pt x="136413" y="136412"/>
                </a:lnTo>
                <a:lnTo>
                  <a:pt x="136413" y="596201"/>
                </a:lnTo>
                <a:lnTo>
                  <a:pt x="0" y="596201"/>
                </a:lnTo>
                <a:lnTo>
                  <a:pt x="0" y="646"/>
                </a:lnTo>
                <a:lnTo>
                  <a:pt x="1478" y="646"/>
                </a:lnTo>
                <a:close/>
              </a:path>
            </a:pathLst>
          </a:custGeom>
          <a:solidFill>
            <a:schemeClr val="accent1">
              <a:alpha val="99000"/>
            </a:schemeClr>
          </a:solidFill>
          <a:ln w="33259" cap="flat">
            <a:noFill/>
            <a:prstDash val="solid"/>
            <a:miter/>
          </a:ln>
        </p:spPr>
        <p:txBody>
          <a:bodyPr wrap="square" rtlCol="0" anchor="ctr">
            <a:noAutofit/>
          </a:bodyPr>
          <a:p>
            <a:endParaRPr lang="zh-CN" altLang="en-US"/>
          </a:p>
        </p:txBody>
      </p:sp>
      <p:pic>
        <p:nvPicPr>
          <p:cNvPr id="281" name="图片 280"/>
          <p:cNvPicPr>
            <a:picLocks noChangeAspect="1"/>
          </p:cNvPicPr>
          <p:nvPr>
            <p:custDataLst>
              <p:tags r:id="rId3"/>
            </p:custDataLst>
          </p:nvPr>
        </p:nvPicPr>
        <p:blipFill>
          <a:blip r:embed="rId4"/>
          <a:srcRect t="10006" b="10006"/>
          <a:stretch>
            <a:fillRect/>
          </a:stretch>
        </p:blipFill>
        <p:spPr>
          <a:xfrm>
            <a:off x="6012454" y="1131728"/>
            <a:ext cx="2488335" cy="2893934"/>
          </a:xfrm>
          <a:custGeom>
            <a:avLst/>
            <a:gdLst>
              <a:gd name="connsiteX0" fmla="*/ 0 w 3327125"/>
              <a:gd name="connsiteY0" fmla="*/ 0 h 3869448"/>
              <a:gd name="connsiteX1" fmla="*/ 3327125 w 3327125"/>
              <a:gd name="connsiteY1" fmla="*/ 0 h 3869448"/>
              <a:gd name="connsiteX2" fmla="*/ 3327125 w 3327125"/>
              <a:gd name="connsiteY2" fmla="*/ 3869448 h 3869448"/>
              <a:gd name="connsiteX3" fmla="*/ 0 w 3327125"/>
              <a:gd name="connsiteY3" fmla="*/ 3869448 h 3869448"/>
            </a:gdLst>
            <a:ahLst/>
            <a:cxnLst>
              <a:cxn ang="0">
                <a:pos x="connsiteX0" y="connsiteY0"/>
              </a:cxn>
              <a:cxn ang="0">
                <a:pos x="connsiteX1" y="connsiteY1"/>
              </a:cxn>
              <a:cxn ang="0">
                <a:pos x="connsiteX2" y="connsiteY2"/>
              </a:cxn>
              <a:cxn ang="0">
                <a:pos x="connsiteX3" y="connsiteY3"/>
              </a:cxn>
            </a:cxnLst>
            <a:rect l="l" t="t" r="r" b="b"/>
            <a:pathLst>
              <a:path w="3327125" h="3869448">
                <a:moveTo>
                  <a:pt x="0" y="0"/>
                </a:moveTo>
                <a:lnTo>
                  <a:pt x="3327125" y="0"/>
                </a:lnTo>
                <a:lnTo>
                  <a:pt x="3327125" y="3869448"/>
                </a:lnTo>
                <a:lnTo>
                  <a:pt x="0" y="3869448"/>
                </a:lnTo>
                <a:close/>
              </a:path>
            </a:pathLst>
          </a:custGeom>
        </p:spPr>
      </p:pic>
      <p:sp>
        <p:nvSpPr>
          <p:cNvPr id="283" name="任意多边形: 形状 282"/>
          <p:cNvSpPr/>
          <p:nvPr>
            <p:custDataLst>
              <p:tags r:id="rId5"/>
            </p:custDataLst>
          </p:nvPr>
        </p:nvSpPr>
        <p:spPr>
          <a:xfrm rot="16200000">
            <a:off x="7958578" y="3440350"/>
            <a:ext cx="446332" cy="445412"/>
          </a:xfrm>
          <a:custGeom>
            <a:avLst/>
            <a:gdLst>
              <a:gd name="connsiteX0" fmla="*/ 596786 w 596786"/>
              <a:gd name="connsiteY0" fmla="*/ 457879 h 595556"/>
              <a:gd name="connsiteX1" fmla="*/ 596786 w 596786"/>
              <a:gd name="connsiteY1" fmla="*/ 594291 h 595556"/>
              <a:gd name="connsiteX2" fmla="*/ 136413 w 596786"/>
              <a:gd name="connsiteY2" fmla="*/ 594291 h 595556"/>
              <a:gd name="connsiteX3" fmla="*/ 136413 w 596786"/>
              <a:gd name="connsiteY3" fmla="*/ 595556 h 595556"/>
              <a:gd name="connsiteX4" fmla="*/ 0 w 596786"/>
              <a:gd name="connsiteY4" fmla="*/ 595556 h 595556"/>
              <a:gd name="connsiteX5" fmla="*/ 0 w 596786"/>
              <a:gd name="connsiteY5" fmla="*/ 0 h 595556"/>
              <a:gd name="connsiteX6" fmla="*/ 136413 w 596786"/>
              <a:gd name="connsiteY6" fmla="*/ 0 h 595556"/>
              <a:gd name="connsiteX7" fmla="*/ 136413 w 596786"/>
              <a:gd name="connsiteY7" fmla="*/ 457879 h 595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96786" h="595556">
                <a:moveTo>
                  <a:pt x="596786" y="457879"/>
                </a:moveTo>
                <a:lnTo>
                  <a:pt x="596786" y="594291"/>
                </a:lnTo>
                <a:lnTo>
                  <a:pt x="136413" y="594291"/>
                </a:lnTo>
                <a:lnTo>
                  <a:pt x="136413" y="595556"/>
                </a:lnTo>
                <a:lnTo>
                  <a:pt x="0" y="595556"/>
                </a:lnTo>
                <a:lnTo>
                  <a:pt x="0" y="0"/>
                </a:lnTo>
                <a:lnTo>
                  <a:pt x="136413" y="0"/>
                </a:lnTo>
                <a:lnTo>
                  <a:pt x="136413" y="457879"/>
                </a:lnTo>
                <a:close/>
              </a:path>
            </a:pathLst>
          </a:custGeom>
          <a:solidFill>
            <a:schemeClr val="accent1">
              <a:alpha val="99000"/>
            </a:schemeClr>
          </a:solidFill>
          <a:ln w="33259" cap="flat">
            <a:noFill/>
            <a:prstDash val="solid"/>
            <a:miter/>
          </a:ln>
        </p:spPr>
        <p:txBody>
          <a:bodyPr wrap="square" rtlCol="0" anchor="ctr">
            <a:noAutofit/>
          </a:bodyPr>
          <a:p>
            <a:endParaRPr lang="zh-CN" altLang="en-US"/>
          </a:p>
        </p:txBody>
      </p:sp>
      <p:sp>
        <p:nvSpPr>
          <p:cNvPr id="11" name="Title 6"/>
          <p:cNvSpPr txBox="1"/>
          <p:nvPr>
            <p:custDataLst>
              <p:tags r:id="rId6"/>
            </p:custDataLst>
          </p:nvPr>
        </p:nvSpPr>
        <p:spPr>
          <a:xfrm>
            <a:off x="395605" y="843915"/>
            <a:ext cx="5141595" cy="3675380"/>
          </a:xfrm>
          <a:prstGeom prst="rect">
            <a:avLst/>
          </a:prstGeom>
          <a:noFill/>
          <a:ln w="3175">
            <a:noFill/>
            <a:prstDash val="dash"/>
          </a:ln>
        </p:spPr>
        <p:txBody>
          <a:bodyPr wrap="square" lIns="47625" tIns="19050" rIns="47625" bIns="19050" anchor="b"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lvl="0" indent="0" algn="l" fontAlgn="ctr">
              <a:lnSpc>
                <a:spcPct val="120000"/>
              </a:lnSpc>
              <a:spcBef>
                <a:spcPts val="0"/>
              </a:spcBef>
              <a:spcAft>
                <a:spcPts val="800"/>
              </a:spcAft>
              <a:buSzPct val="100000"/>
            </a:pPr>
            <a:r>
              <a:rPr altLang="zh-CN" sz="2200" spc="14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rPr>
              <a:t>1</a:t>
            </a:r>
            <a:r>
              <a:rPr lang="zh-CN" altLang="en-US" sz="2200" spc="14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rPr>
              <a:t>、高尔夫成为一种变相的房地产开发项目、形象工程、政绩</a:t>
            </a:r>
            <a:r>
              <a:rPr lang="zh-CN" altLang="en-US" sz="2200" spc="14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rPr>
              <a:t>工程</a:t>
            </a:r>
            <a:endParaRPr lang="zh-CN" altLang="en-US" sz="2200" spc="14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endParaRPr>
          </a:p>
          <a:p>
            <a:pPr lvl="0" indent="0" algn="l" fontAlgn="ctr">
              <a:lnSpc>
                <a:spcPct val="120000"/>
              </a:lnSpc>
              <a:spcBef>
                <a:spcPts val="0"/>
              </a:spcBef>
              <a:spcAft>
                <a:spcPts val="800"/>
              </a:spcAft>
              <a:buSzPct val="100000"/>
            </a:pPr>
            <a:r>
              <a:rPr altLang="zh-CN" sz="2200" spc="14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rPr>
              <a:t>2</a:t>
            </a:r>
            <a:r>
              <a:rPr lang="zh-CN" altLang="en-US" sz="2200" spc="14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rPr>
              <a:t>、球场建设管理成本高，打球者打球开销大</a:t>
            </a:r>
            <a:endParaRPr lang="zh-CN" altLang="en-US" sz="2200" spc="14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endParaRPr>
          </a:p>
          <a:p>
            <a:pPr lvl="0" indent="0" algn="l" fontAlgn="ctr">
              <a:lnSpc>
                <a:spcPct val="120000"/>
              </a:lnSpc>
              <a:spcBef>
                <a:spcPts val="0"/>
              </a:spcBef>
              <a:spcAft>
                <a:spcPts val="800"/>
              </a:spcAft>
              <a:buSzPct val="100000"/>
            </a:pPr>
            <a:r>
              <a:rPr altLang="zh-CN" sz="2200" spc="14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rPr>
              <a:t>3</a:t>
            </a:r>
            <a:r>
              <a:rPr lang="zh-CN" altLang="en-US" sz="2200" spc="14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rPr>
              <a:t>、球场建设缺乏规划，盲目扩大面积，大搞</a:t>
            </a:r>
            <a:r>
              <a:rPr lang="zh-CN" altLang="en-US" sz="2200" spc="14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rPr>
              <a:t>重复建设</a:t>
            </a:r>
            <a:endParaRPr lang="zh-CN" altLang="en-US" sz="2200" spc="14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endParaRPr>
          </a:p>
          <a:p>
            <a:pPr lvl="0" indent="0" algn="l" fontAlgn="ctr">
              <a:lnSpc>
                <a:spcPct val="120000"/>
              </a:lnSpc>
              <a:spcBef>
                <a:spcPts val="0"/>
              </a:spcBef>
              <a:spcAft>
                <a:spcPts val="800"/>
              </a:spcAft>
              <a:buSzPct val="100000"/>
            </a:pPr>
            <a:endParaRPr lang="zh-CN" altLang="en-US" sz="2200" spc="14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4" name="矩形 3"/>
          <p:cNvSpPr/>
          <p:nvPr>
            <p:custDataLst>
              <p:tags r:id="rId7"/>
            </p:custDataLst>
          </p:nvPr>
        </p:nvSpPr>
        <p:spPr>
          <a:xfrm>
            <a:off x="0" y="1142989"/>
            <a:ext cx="114301" cy="285752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2" name="Title 6"/>
          <p:cNvSpPr txBox="1"/>
          <p:nvPr>
            <p:custDataLst>
              <p:tags r:id="rId8"/>
            </p:custDataLst>
          </p:nvPr>
        </p:nvSpPr>
        <p:spPr>
          <a:xfrm>
            <a:off x="467360" y="483870"/>
            <a:ext cx="4499610" cy="598170"/>
          </a:xfrm>
          <a:prstGeom prst="rect">
            <a:avLst/>
          </a:prstGeom>
          <a:noFill/>
          <a:ln w="3175">
            <a:noFill/>
            <a:prstDash val="dash"/>
          </a:ln>
        </p:spPr>
        <p:txBody>
          <a:bodyPr wrap="square" lIns="47625" tIns="19050" rIns="47625" bIns="19050" anchor="ctr" anchorCtr="0">
            <a:normAutofit fontScale="70000"/>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0" lvl="0" indent="0" algn="l" fontAlgn="auto">
              <a:lnSpc>
                <a:spcPct val="100000"/>
              </a:lnSpc>
              <a:spcBef>
                <a:spcPts val="0"/>
              </a:spcBef>
              <a:spcAft>
                <a:spcPts val="800"/>
              </a:spcAft>
              <a:buSzPct val="100000"/>
              <a:buNone/>
            </a:pPr>
            <a:r>
              <a:rPr lang="zh-CN" sz="4000" spc="320">
                <a:ln w="3175">
                  <a:noFill/>
                  <a:prstDash val="dash"/>
                </a:ln>
                <a:solidFill>
                  <a:srgbClr val="268868"/>
                </a:solidFill>
                <a:uFillTx/>
                <a:latin typeface="微软雅黑" panose="020B0503020204020204" pitchFamily="34" charset="-122"/>
                <a:ea typeface="微软雅黑" panose="020B0503020204020204" pitchFamily="34" charset="-122"/>
                <a:cs typeface="微软雅黑" panose="020B0503020204020204" pitchFamily="34" charset="-122"/>
              </a:rPr>
              <a:t>高尔夫</a:t>
            </a:r>
            <a:r>
              <a:rPr lang="zh-CN" sz="4000" spc="320">
                <a:ln w="3175">
                  <a:noFill/>
                  <a:prstDash val="dash"/>
                </a:ln>
                <a:solidFill>
                  <a:srgbClr val="268868"/>
                </a:solidFill>
                <a:uFillTx/>
                <a:latin typeface="微软雅黑" panose="020B0503020204020204" pitchFamily="34" charset="-122"/>
                <a:ea typeface="微软雅黑" panose="020B0503020204020204" pitchFamily="34" charset="-122"/>
                <a:cs typeface="微软雅黑" panose="020B0503020204020204" pitchFamily="34" charset="-122"/>
              </a:rPr>
              <a:t>发展存在的问题</a:t>
            </a:r>
            <a:r>
              <a:rPr altLang="zh-CN" sz="4000" spc="320">
                <a:ln w="3175">
                  <a:noFill/>
                  <a:prstDash val="dash"/>
                </a:ln>
                <a:solidFill>
                  <a:srgbClr val="268868"/>
                </a:solidFill>
                <a:uFillTx/>
                <a:latin typeface="微软雅黑" panose="020B0503020204020204" pitchFamily="34" charset="-122"/>
                <a:ea typeface="微软雅黑" panose="020B0503020204020204" pitchFamily="34" charset="-122"/>
                <a:cs typeface="微软雅黑" panose="020B0503020204020204" pitchFamily="34" charset="-122"/>
              </a:rPr>
              <a:t> </a:t>
            </a:r>
            <a:endParaRPr altLang="zh-CN" sz="4000" spc="320">
              <a:ln w="3175">
                <a:noFill/>
                <a:prstDash val="dash"/>
              </a:ln>
              <a:solidFill>
                <a:srgbClr val="268868"/>
              </a:solidFill>
              <a:uFillTx/>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9"/>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descr="K:\0模板素材调整间\001上传模板\2018.2月上传模板\信纸2.26\012未上传\595275994493b9.jpg595275994493b9"/>
          <p:cNvPicPr>
            <a:picLocks noChangeAspect="1"/>
          </p:cNvPicPr>
          <p:nvPr/>
        </p:nvPicPr>
        <p:blipFill>
          <a:blip r:embed="rId1"/>
          <a:srcRect l="27674" t="18697" r="279"/>
          <a:stretch>
            <a:fillRect/>
          </a:stretch>
        </p:blipFill>
        <p:spPr>
          <a:xfrm>
            <a:off x="-39370" y="-43180"/>
            <a:ext cx="9187180" cy="5182870"/>
          </a:xfrm>
          <a:prstGeom prst="rect">
            <a:avLst/>
          </a:prstGeom>
        </p:spPr>
      </p:pic>
      <p:grpSp>
        <p:nvGrpSpPr>
          <p:cNvPr id="12" name="组合 11"/>
          <p:cNvGrpSpPr/>
          <p:nvPr/>
        </p:nvGrpSpPr>
        <p:grpSpPr>
          <a:xfrm>
            <a:off x="2180590" y="1345565"/>
            <a:ext cx="4093845" cy="1920240"/>
            <a:chOff x="3434" y="2119"/>
            <a:chExt cx="6447" cy="3024"/>
          </a:xfrm>
        </p:grpSpPr>
        <p:sp>
          <p:nvSpPr>
            <p:cNvPr id="9" name="矩形 8"/>
            <p:cNvSpPr/>
            <p:nvPr/>
          </p:nvSpPr>
          <p:spPr>
            <a:xfrm>
              <a:off x="3434" y="2119"/>
              <a:ext cx="6447" cy="3024"/>
            </a:xfrm>
            <a:prstGeom prst="rect">
              <a:avLst/>
            </a:prstGeom>
            <a:noFill/>
            <a:ln>
              <a:solidFill>
                <a:schemeClr val="bg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 name="TextBox 26"/>
            <p:cNvSpPr txBox="1"/>
            <p:nvPr/>
          </p:nvSpPr>
          <p:spPr>
            <a:xfrm>
              <a:off x="3798" y="2759"/>
              <a:ext cx="5639" cy="1743"/>
            </a:xfrm>
            <a:prstGeom prst="rect">
              <a:avLst/>
            </a:prstGeom>
            <a:noFill/>
          </p:spPr>
          <p:txBody>
            <a:bodyPr wrap="square" rtlCol="0">
              <a:spAutoFit/>
            </a:bodyPr>
            <a:p>
              <a:pPr indent="0" algn="dist"/>
              <a:r>
                <a:rPr lang="zh-CN" altLang="en-US" sz="6600" b="1" dirty="0" smtClean="0">
                  <a:solidFill>
                    <a:schemeClr val="bg1"/>
                  </a:solidFill>
                  <a:latin typeface="微软雅黑" panose="020B0503020204020204" pitchFamily="34" charset="-122"/>
                  <a:ea typeface="微软雅黑" panose="020B0503020204020204" pitchFamily="34" charset="-122"/>
                  <a:sym typeface="+mn-ea"/>
                </a:rPr>
                <a:t>感谢观看</a:t>
              </a:r>
              <a:endParaRPr lang="zh-CN" altLang="en-US" sz="6600" b="1" dirty="0" smtClean="0">
                <a:solidFill>
                  <a:schemeClr val="bg1"/>
                </a:solidFill>
                <a:latin typeface="微软雅黑" panose="020B0503020204020204" pitchFamily="34" charset="-122"/>
                <a:ea typeface="微软雅黑" panose="020B0503020204020204" pitchFamily="34" charset="-122"/>
                <a:sym typeface="+mn-ea"/>
              </a:endParaRPr>
            </a:p>
          </p:txBody>
        </p:sp>
      </p:grpSp>
      <p:pic>
        <p:nvPicPr>
          <p:cNvPr id="6" name="图片 5" descr="e039326fd05c0423c4e21f68247994bf"/>
          <p:cNvPicPr>
            <a:picLocks noChangeAspect="1"/>
          </p:cNvPicPr>
          <p:nvPr/>
        </p:nvPicPr>
        <p:blipFill>
          <a:blip r:embed="rId2"/>
          <a:stretch>
            <a:fillRect/>
          </a:stretch>
        </p:blipFill>
        <p:spPr>
          <a:xfrm flipH="1">
            <a:off x="4999355" y="-45085"/>
            <a:ext cx="4148455" cy="473964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ppt_w</p:attrName>
                                        </p:attrNameLst>
                                      </p:cBhvr>
                                      <p:tavLst>
                                        <p:tav tm="0">
                                          <p:val>
                                            <p:fltVal val="0"/>
                                          </p:val>
                                        </p:tav>
                                        <p:tav tm="100000">
                                          <p:val>
                                            <p:strVal val="#ppt_w"/>
                                          </p:val>
                                        </p:tav>
                                      </p:tavLst>
                                    </p:anim>
                                    <p:anim calcmode="lin" valueType="num">
                                      <p:cBhvr>
                                        <p:cTn id="8" dur="500" fill="hold"/>
                                        <p:tgtEl>
                                          <p:spTgt spid="12"/>
                                        </p:tgtEl>
                                        <p:attrNameLst>
                                          <p:attrName>ppt_h</p:attrName>
                                        </p:attrNameLst>
                                      </p:cBhvr>
                                      <p:tavLst>
                                        <p:tav tm="0">
                                          <p:val>
                                            <p:fltVal val="0"/>
                                          </p:val>
                                        </p:tav>
                                        <p:tav tm="100000">
                                          <p:val>
                                            <p:strVal val="#ppt_h"/>
                                          </p:val>
                                        </p:tav>
                                      </p:tavLst>
                                    </p:anim>
                                    <p:animEffect transition="in" filter="fade">
                                      <p:cBhvr>
                                        <p:cTn id="9"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custDataLst>
              <p:tags r:id="rId1"/>
            </p:custDataLst>
          </p:nvPr>
        </p:nvPicPr>
        <p:blipFill rotWithShape="1">
          <a:blip r:embed="rId2"/>
          <a:srcRect l="4904" r="4904"/>
          <a:stretch>
            <a:fillRect/>
          </a:stretch>
        </p:blipFill>
        <p:spPr>
          <a:xfrm>
            <a:off x="4056767" y="428239"/>
            <a:ext cx="5087233" cy="4092424"/>
          </a:xfrm>
          <a:prstGeom prst="rect">
            <a:avLst/>
          </a:prstGeom>
        </p:spPr>
      </p:pic>
      <p:sp>
        <p:nvSpPr>
          <p:cNvPr id="7" name="矩形 6"/>
          <p:cNvSpPr/>
          <p:nvPr>
            <p:custDataLst>
              <p:tags r:id="rId3"/>
            </p:custDataLst>
          </p:nvPr>
        </p:nvSpPr>
        <p:spPr>
          <a:xfrm>
            <a:off x="3905772" y="3940806"/>
            <a:ext cx="579887" cy="579887"/>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 name="图形 4"/>
          <p:cNvSpPr/>
          <p:nvPr>
            <p:custDataLst>
              <p:tags r:id="rId4"/>
            </p:custDataLst>
          </p:nvPr>
        </p:nvSpPr>
        <p:spPr>
          <a:xfrm>
            <a:off x="3743207" y="4135375"/>
            <a:ext cx="627122" cy="579887"/>
          </a:xfrm>
          <a:custGeom>
            <a:avLst/>
            <a:gdLst>
              <a:gd name="connsiteX0" fmla="*/ 6016935 w 6623480"/>
              <a:gd name="connsiteY0" fmla="*/ 4670403 h 4670403"/>
              <a:gd name="connsiteX1" fmla="*/ 6016935 w 6623480"/>
              <a:gd name="connsiteY1" fmla="*/ 0 h 4670403"/>
              <a:gd name="connsiteX2" fmla="*/ 0 w 6623480"/>
              <a:gd name="connsiteY2" fmla="*/ 0 h 4670403"/>
              <a:gd name="connsiteX3" fmla="*/ 0 w 6623480"/>
              <a:gd name="connsiteY3" fmla="*/ 4233690 h 4670403"/>
              <a:gd name="connsiteX4" fmla="*/ 6623480 w 6623480"/>
              <a:gd name="connsiteY4" fmla="*/ 4233690 h 46704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3480" h="4670403">
                <a:moveTo>
                  <a:pt x="6016935" y="4670403"/>
                </a:moveTo>
                <a:lnTo>
                  <a:pt x="6016935" y="0"/>
                </a:lnTo>
                <a:lnTo>
                  <a:pt x="0" y="0"/>
                </a:lnTo>
                <a:lnTo>
                  <a:pt x="0" y="4233690"/>
                </a:lnTo>
                <a:lnTo>
                  <a:pt x="6623480" y="4233690"/>
                </a:lnTo>
              </a:path>
            </a:pathLst>
          </a:custGeom>
          <a:noFill/>
          <a:ln w="12120" cap="flat">
            <a:solidFill>
              <a:srgbClr val="000000"/>
            </a:solidFill>
            <a:prstDash val="solid"/>
            <a:miter/>
          </a:ln>
        </p:spPr>
        <p:txBody>
          <a:bodyPr rtlCol="0" anchor="ctr"/>
          <a:p>
            <a:endParaRPr lang="zh-CN" altLang="en-US"/>
          </a:p>
        </p:txBody>
      </p:sp>
      <p:sp>
        <p:nvSpPr>
          <p:cNvPr id="11" name="Title 6"/>
          <p:cNvSpPr txBox="1"/>
          <p:nvPr>
            <p:custDataLst>
              <p:tags r:id="rId5"/>
            </p:custDataLst>
          </p:nvPr>
        </p:nvSpPr>
        <p:spPr>
          <a:xfrm>
            <a:off x="574675" y="427990"/>
            <a:ext cx="2566035" cy="939800"/>
          </a:xfrm>
          <a:prstGeom prst="rect">
            <a:avLst/>
          </a:prstGeom>
          <a:noFill/>
          <a:ln w="3175">
            <a:noFill/>
            <a:prstDash val="dash"/>
          </a:ln>
        </p:spPr>
        <p:txBody>
          <a:bodyPr wrap="square" lIns="47625" tIns="19050" rIns="47625" bIns="19050" anchor="ctr" anchorCtr="0">
            <a:no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0" lvl="0" algn="l" fontAlgn="auto">
              <a:lnSpc>
                <a:spcPct val="100000"/>
              </a:lnSpc>
              <a:spcBef>
                <a:spcPts val="0"/>
              </a:spcBef>
              <a:buClrTx/>
              <a:buSzTx/>
              <a:buFontTx/>
              <a:buNone/>
            </a:pPr>
            <a:r>
              <a:rPr lang="zh-CN" altLang="en-US" sz="2400" b="1" spc="0">
                <a:solidFill>
                  <a:srgbClr val="268868"/>
                </a:solidFill>
                <a:latin typeface="Arial" panose="020B0604020202020204" pitchFamily="34" charset="0"/>
                <a:ea typeface="微软雅黑" panose="020B0503020204020204" pitchFamily="34" charset="-122"/>
                <a:cs typeface="Arial" panose="020B0604020202020204" pitchFamily="34" charset="0"/>
              </a:rPr>
              <a:t>高尔夫发展史经历</a:t>
            </a:r>
            <a:r>
              <a:rPr lang="zh-CN" altLang="en-US" sz="2400" b="1" spc="0">
                <a:solidFill>
                  <a:srgbClr val="268868"/>
                </a:solidFill>
                <a:latin typeface="Arial" panose="020B0604020202020204" pitchFamily="34" charset="0"/>
                <a:ea typeface="微软雅黑" panose="020B0503020204020204" pitchFamily="34" charset="-122"/>
                <a:cs typeface="Arial" panose="020B0604020202020204" pitchFamily="34" charset="0"/>
              </a:rPr>
              <a:t>的三个阶段</a:t>
            </a:r>
            <a:endParaRPr lang="zh-CN" altLang="en-US" sz="2400" b="1" spc="0">
              <a:solidFill>
                <a:srgbClr val="268868"/>
              </a:solidFill>
              <a:latin typeface="Arial" panose="020B0604020202020204" pitchFamily="34" charset="0"/>
              <a:ea typeface="微软雅黑" panose="020B0503020204020204" pitchFamily="34" charset="-122"/>
              <a:cs typeface="Arial" panose="020B0604020202020204" pitchFamily="34" charset="0"/>
            </a:endParaRPr>
          </a:p>
        </p:txBody>
      </p:sp>
      <p:sp>
        <p:nvSpPr>
          <p:cNvPr id="4" name="Title 6"/>
          <p:cNvSpPr txBox="1"/>
          <p:nvPr>
            <p:custDataLst>
              <p:tags r:id="rId6"/>
            </p:custDataLst>
          </p:nvPr>
        </p:nvSpPr>
        <p:spPr>
          <a:xfrm>
            <a:off x="323215" y="3003550"/>
            <a:ext cx="3303905" cy="1583055"/>
          </a:xfrm>
          <a:prstGeom prst="rect">
            <a:avLst/>
          </a:prstGeom>
          <a:noFill/>
          <a:ln w="3175">
            <a:noFill/>
            <a:prstDash val="dash"/>
          </a:ln>
        </p:spPr>
        <p:txBody>
          <a:bodyPr wrap="square" lIns="47625" tIns="19050" rIns="47625" bIns="19050" anchor="ctr" anchorCtr="0"/>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0" lvl="0" indent="0" algn="l" fontAlgn="auto">
              <a:lnSpc>
                <a:spcPct val="120000"/>
              </a:lnSpc>
              <a:spcBef>
                <a:spcPts val="0"/>
              </a:spcBef>
              <a:spcAft>
                <a:spcPts val="800"/>
              </a:spcAft>
              <a:buSzPct val="100000"/>
              <a:buNone/>
            </a:pPr>
            <a:r>
              <a:rPr lang="zh-CN" altLang="en-US" sz="1200" b="1" spc="4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rPr>
              <a:t>传统高尔夫阶段</a:t>
            </a:r>
            <a:endParaRPr lang="zh-CN" altLang="en-US" sz="1200" b="1" spc="4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endParaRPr>
          </a:p>
          <a:p>
            <a:pPr marL="482600" lvl="1" indent="-228600" algn="l" fontAlgn="ctr">
              <a:lnSpc>
                <a:spcPct val="120000"/>
              </a:lnSpc>
              <a:spcBef>
                <a:spcPts val="0"/>
              </a:spcBef>
              <a:spcAft>
                <a:spcPts val="800"/>
              </a:spcAft>
              <a:buSzPct val="100000"/>
              <a:buFont typeface="Arial" panose="020B0604020202020204" pitchFamily="34" charset="0"/>
              <a:buChar char="○"/>
            </a:pPr>
            <a:r>
              <a:rPr lang="zh-CN" altLang="en-US" sz="900" spc="10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rPr>
              <a:t>世界上最古老也最权威的高尔夫球场（圣安卓球场）及高尔夫俱乐部（圣安德鲁斯皇家古代高尔夫球俱乐部)于是1754年在苏格兰的林克斯即海边绿地上创立。</a:t>
            </a:r>
            <a:endParaRPr lang="zh-CN" altLang="en-US" sz="900" spc="10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endParaRPr>
          </a:p>
          <a:p>
            <a:pPr marL="482600" lvl="1" indent="-228600" algn="l" fontAlgn="ctr">
              <a:lnSpc>
                <a:spcPct val="120000"/>
              </a:lnSpc>
              <a:spcBef>
                <a:spcPts val="0"/>
              </a:spcBef>
              <a:spcAft>
                <a:spcPts val="800"/>
              </a:spcAft>
              <a:buSzPct val="100000"/>
              <a:buFont typeface="Arial" panose="020B0604020202020204" pitchFamily="34" charset="0"/>
              <a:buChar char="○"/>
            </a:pPr>
            <a:r>
              <a:rPr lang="zh-CN" altLang="en-US" sz="900" spc="10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rPr>
              <a:t>世界最古老的高尔夫球场1764年由二十二个洞改为十八个洞。</a:t>
            </a:r>
            <a:endParaRPr lang="zh-CN" altLang="en-US" sz="900" spc="10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endParaRPr>
          </a:p>
          <a:p>
            <a:pPr marL="482600" lvl="1" indent="-228600" algn="l" fontAlgn="ctr">
              <a:lnSpc>
                <a:spcPct val="120000"/>
              </a:lnSpc>
              <a:spcBef>
                <a:spcPts val="0"/>
              </a:spcBef>
              <a:spcAft>
                <a:spcPts val="800"/>
              </a:spcAft>
              <a:buSzPct val="100000"/>
              <a:buFont typeface="Arial" panose="020B0604020202020204" pitchFamily="34" charset="0"/>
              <a:buChar char="○"/>
            </a:pPr>
            <a:r>
              <a:rPr lang="zh-CN" altLang="en-US" sz="900" spc="10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rPr>
              <a:t>在</a:t>
            </a:r>
            <a:r>
              <a:rPr lang="en-US" altLang="zh-CN" sz="900" spc="10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rPr>
              <a:t>1744</a:t>
            </a:r>
            <a:r>
              <a:rPr lang="zh-CN" altLang="en-US" sz="900" spc="10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rPr>
              <a:t>年成为运动项目，</a:t>
            </a:r>
            <a:r>
              <a:rPr lang="en-US" altLang="zh-CN" sz="900" spc="10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rPr>
              <a:t>1900</a:t>
            </a:r>
            <a:r>
              <a:rPr lang="zh-CN" altLang="en-US" sz="900" spc="10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rPr>
              <a:t>年的奥运会上被</a:t>
            </a:r>
            <a:r>
              <a:rPr lang="zh-CN" altLang="en-US" sz="900" spc="10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rPr>
              <a:t>列为正式赛事</a:t>
            </a:r>
            <a:endParaRPr lang="zh-CN" altLang="en-US" sz="900" spc="10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 name="Title 6"/>
          <p:cNvSpPr txBox="1"/>
          <p:nvPr>
            <p:custDataLst>
              <p:tags r:id="rId7"/>
            </p:custDataLst>
          </p:nvPr>
        </p:nvSpPr>
        <p:spPr>
          <a:xfrm>
            <a:off x="394970" y="1367790"/>
            <a:ext cx="3304540" cy="1512570"/>
          </a:xfrm>
          <a:prstGeom prst="rect">
            <a:avLst/>
          </a:prstGeom>
          <a:noFill/>
          <a:ln w="3175">
            <a:noFill/>
            <a:prstDash val="dash"/>
          </a:ln>
        </p:spPr>
        <p:txBody>
          <a:bodyPr wrap="square" lIns="47625" tIns="19050" rIns="47625" bIns="1905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lvl="0" indent="0" algn="l" fontAlgn="ctr">
              <a:lnSpc>
                <a:spcPct val="120000"/>
              </a:lnSpc>
              <a:spcBef>
                <a:spcPts val="0"/>
              </a:spcBef>
              <a:spcAft>
                <a:spcPts val="800"/>
              </a:spcAft>
              <a:buSzPct val="100000"/>
            </a:pPr>
            <a:r>
              <a:rPr lang="zh-CN" altLang="en-US" sz="1300" b="1" spc="4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rPr>
              <a:t>高尔夫萌芽阶段</a:t>
            </a:r>
            <a:endParaRPr lang="zh-CN" altLang="en-US" sz="1300" b="1" spc="4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endParaRPr>
          </a:p>
          <a:p>
            <a:pPr marL="254000" lvl="1" indent="0" algn="l" fontAlgn="auto">
              <a:lnSpc>
                <a:spcPct val="120000"/>
              </a:lnSpc>
              <a:spcBef>
                <a:spcPts val="0"/>
              </a:spcBef>
              <a:spcAft>
                <a:spcPts val="800"/>
              </a:spcAft>
              <a:buSzPct val="100000"/>
              <a:buNone/>
            </a:pPr>
            <a:r>
              <a:rPr lang="zh-CN" altLang="en-US" sz="1000" spc="10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rPr>
              <a:t>高尔夫运动至今约有五百多年历史，大约开始是在1420年一1430年间的苏格兰。当时的高尔夫运动其实是许多牧童在放牧的闲瑕时喜欢玩的一种游戏，他们找来几根树枝，用带有枝节的大头击打地上的石头，比赛谁将石头击得远，击得准。</a:t>
            </a:r>
            <a:endParaRPr lang="zh-CN" altLang="en-US" sz="1000" spc="10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endParaRPr>
          </a:p>
        </p:txBody>
      </p:sp>
    </p:spTree>
    <p:custDataLst>
      <p:tags r:id="rId8"/>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泪滴形 27"/>
          <p:cNvSpPr/>
          <p:nvPr>
            <p:custDataLst>
              <p:tags r:id="rId1"/>
            </p:custDataLst>
          </p:nvPr>
        </p:nvSpPr>
        <p:spPr>
          <a:xfrm>
            <a:off x="6645898" y="0"/>
            <a:ext cx="2498103" cy="2498103"/>
          </a:xfrm>
          <a:prstGeom prst="teardrop">
            <a:avLst/>
          </a:prstGeom>
          <a:pattFill prst="pct5">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pPr>
            <a:endParaRPr kumimoji="0" lang="zh-CN" altLang="en-US" sz="1350" b="0" i="0" u="none" strike="noStrike" kern="1200" cap="none" spc="0" normalizeH="0" baseline="0" noProof="0">
              <a:ln>
                <a:noFill/>
              </a:ln>
              <a:solidFill>
                <a:prstClr val="white"/>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6" name="矩形 5"/>
          <p:cNvSpPr/>
          <p:nvPr>
            <p:custDataLst>
              <p:tags r:id="rId2"/>
            </p:custDataLst>
          </p:nvPr>
        </p:nvSpPr>
        <p:spPr>
          <a:xfrm>
            <a:off x="590550" y="612140"/>
            <a:ext cx="2787015" cy="3695065"/>
          </a:xfrm>
          <a:prstGeom prst="rect">
            <a:avLst/>
          </a:prstGeom>
          <a:solidFill>
            <a:schemeClr val="bg1"/>
          </a:solidFill>
          <a:ln w="3175">
            <a:solidFill>
              <a:schemeClr val="accent1">
                <a:lumMod val="75000"/>
              </a:schemeClr>
            </a:solidFill>
          </a:ln>
          <a:effectLst>
            <a:outerShdw blurRad="50800" dist="38100" dir="5400000" algn="t"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pPr>
            <a:endParaRPr kumimoji="0" lang="zh-CN" altLang="en-US" sz="1350" b="0" i="0" u="none" strike="noStrike" kern="1200" cap="none" spc="0" normalizeH="0" baseline="0" noProof="0">
              <a:ln>
                <a:noFill/>
              </a:ln>
              <a:solidFill>
                <a:prstClr val="white"/>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pic>
        <p:nvPicPr>
          <p:cNvPr id="5" name="图片 4"/>
          <p:cNvPicPr>
            <a:picLocks noChangeAspect="1"/>
          </p:cNvPicPr>
          <p:nvPr>
            <p:custDataLst>
              <p:tags r:id="rId3"/>
            </p:custDataLst>
          </p:nvPr>
        </p:nvPicPr>
        <p:blipFill rotWithShape="1">
          <a:blip r:embed="rId4"/>
          <a:srcRect l="25004" r="25004"/>
          <a:stretch>
            <a:fillRect/>
          </a:stretch>
        </p:blipFill>
        <p:spPr>
          <a:xfrm>
            <a:off x="640080" y="657225"/>
            <a:ext cx="2699385" cy="3599815"/>
          </a:xfrm>
          <a:prstGeom prst="rect">
            <a:avLst/>
          </a:prstGeom>
        </p:spPr>
      </p:pic>
      <p:cxnSp>
        <p:nvCxnSpPr>
          <p:cNvPr id="29" name="直接连接符 28"/>
          <p:cNvCxnSpPr/>
          <p:nvPr>
            <p:custDataLst>
              <p:tags r:id="rId5"/>
            </p:custDataLst>
          </p:nvPr>
        </p:nvCxnSpPr>
        <p:spPr>
          <a:xfrm>
            <a:off x="3809813" y="1306202"/>
            <a:ext cx="4792623" cy="0"/>
          </a:xfrm>
          <a:prstGeom prst="line">
            <a:avLst/>
          </a:prstGeom>
          <a:ln w="6350"/>
        </p:spPr>
        <p:style>
          <a:lnRef idx="1">
            <a:schemeClr val="accent1"/>
          </a:lnRef>
          <a:fillRef idx="0">
            <a:schemeClr val="accent1"/>
          </a:fillRef>
          <a:effectRef idx="0">
            <a:schemeClr val="accent1"/>
          </a:effectRef>
          <a:fontRef idx="minor">
            <a:schemeClr val="tx1"/>
          </a:fontRef>
        </p:style>
      </p:cxnSp>
      <p:sp>
        <p:nvSpPr>
          <p:cNvPr id="4" name="文本框 3"/>
          <p:cNvSpPr txBox="1"/>
          <p:nvPr>
            <p:custDataLst>
              <p:tags r:id="rId6"/>
            </p:custDataLst>
          </p:nvPr>
        </p:nvSpPr>
        <p:spPr>
          <a:xfrm>
            <a:off x="3809813" y="691612"/>
            <a:ext cx="4878170" cy="489488"/>
          </a:xfrm>
          <a:prstGeom prst="rect">
            <a:avLst/>
          </a:prstGeom>
        </p:spPr>
        <p:txBody>
          <a:bodyPr vert="horz" lIns="68580" tIns="34290" rIns="68580" bIns="34290" rtlCol="0" anchor="ctr" anchorCtr="0">
            <a:normAutofit/>
          </a:bodyPr>
          <a:lstStyle>
            <a:lvl1pPr fontAlgn="auto">
              <a:lnSpc>
                <a:spcPct val="100000"/>
              </a:lnSpc>
              <a:spcBef>
                <a:spcPct val="0"/>
              </a:spcBef>
              <a:buNone/>
              <a:defRPr sz="2400" b="1" u="none" strike="noStrike" cap="none" spc="300" normalizeH="0" baseline="0">
                <a:solidFill>
                  <a:schemeClr val="tx1">
                    <a:lumMod val="85000"/>
                    <a:lumOff val="15000"/>
                  </a:schemeClr>
                </a:solidFill>
                <a:uFillTx/>
                <a:latin typeface="微软雅黑" panose="020B0503020204020204" pitchFamily="34" charset="-122"/>
                <a:ea typeface="微软雅黑" panose="020B0503020204020204" pitchFamily="34" charset="-122"/>
                <a:cs typeface="+mj-cs"/>
              </a:defRPr>
            </a:lvl1pPr>
          </a:lstStyle>
          <a:p>
            <a:pPr marL="0" marR="0" lvl="0" indent="0" algn="l" defTabSz="914400" rtl="0" eaLnBrk="1" fontAlgn="auto" latinLnBrk="0" hangingPunct="1">
              <a:lnSpc>
                <a:spcPct val="100000"/>
              </a:lnSpc>
              <a:spcBef>
                <a:spcPct val="0"/>
              </a:spcBef>
              <a:spcAft>
                <a:spcPts val="0"/>
              </a:spcAft>
              <a:buClrTx/>
              <a:buSzTx/>
              <a:buFontTx/>
              <a:buNone/>
            </a:pPr>
            <a:r>
              <a:rPr kumimoji="0" lang="zh-CN" altLang="en-US"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sym typeface="Arial" panose="020B0604020202020204" pitchFamily="34" charset="0"/>
              </a:rPr>
              <a:t>高尔夫发展史经历的三个阶段</a:t>
            </a:r>
            <a:endParaRPr kumimoji="0" lang="zh-CN" altLang="en-US"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10" name="文本框 9"/>
          <p:cNvSpPr txBox="1"/>
          <p:nvPr>
            <p:custDataLst>
              <p:tags r:id="rId7"/>
            </p:custDataLst>
          </p:nvPr>
        </p:nvSpPr>
        <p:spPr>
          <a:xfrm>
            <a:off x="3762367" y="1465660"/>
            <a:ext cx="4944665" cy="3378994"/>
          </a:xfrm>
          <a:prstGeom prst="rect">
            <a:avLst/>
          </a:prstGeom>
          <a:noFill/>
        </p:spPr>
        <p:txBody>
          <a:bodyPr vert="horz" lIns="68580" tIns="34290" rIns="68580" bIns="34290" rtlCol="0">
            <a:normAutofit/>
          </a:bodyPr>
          <a:lstStyle>
            <a:lvl1pPr marL="285750" indent="-285750" fontAlgn="auto">
              <a:lnSpc>
                <a:spcPct val="120000"/>
              </a:lnSpc>
              <a:spcBef>
                <a:spcPts val="0"/>
              </a:spcBef>
              <a:spcAft>
                <a:spcPts val="800"/>
              </a:spcAft>
              <a:buFont typeface="+mj-ea"/>
              <a:buAutoNum type="ea1JpnChsDbPeriod"/>
              <a:defRPr sz="1000" u="none" strike="noStrike" cap="none" spc="150" normalizeH="0" baseline="0">
                <a:solidFill>
                  <a:schemeClr val="tx1">
                    <a:lumMod val="85000"/>
                    <a:lumOff val="15000"/>
                  </a:schemeClr>
                </a:solidFill>
                <a:uFillTx/>
                <a:latin typeface="微软雅黑" panose="020B0503020204020204" pitchFamily="34" charset="-122"/>
                <a:ea typeface="微软雅黑" panose="020B0503020204020204" pitchFamily="34" charset="-122"/>
              </a:defRPr>
            </a:lvl1pPr>
            <a:lvl2pPr marL="685800" indent="-228600" fontAlgn="auto">
              <a:lnSpc>
                <a:spcPct val="130000"/>
              </a:lnSpc>
              <a:spcBef>
                <a:spcPts val="0"/>
              </a:spcBef>
              <a:spcAft>
                <a:spcPts val="1000"/>
              </a:spcAft>
              <a:buFont typeface="Arial" panose="020B0604020202020204" pitchFamily="34" charset="0"/>
              <a:buChar char="•"/>
              <a:tabLst>
                <a:tab pos="1609725" algn="l"/>
              </a:tabLst>
              <a:defRPr sz="1600" u="none" strike="noStrike" cap="none" spc="150" normalizeH="0" baseline="0">
                <a:uFillTx/>
                <a:latin typeface="Arial" panose="020B0604020202020204" pitchFamily="34" charset="0"/>
                <a:ea typeface="微软雅黑" panose="020B0503020204020204" pitchFamily="34" charset="-122"/>
              </a:defRPr>
            </a:lvl2pPr>
            <a:lvl3pPr marL="11430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pitchFamily="34" charset="-122"/>
              </a:defRPr>
            </a:lvl3pPr>
            <a:lvl4pPr marL="16002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pitchFamily="34" charset="-122"/>
              </a:defRPr>
            </a:lvl4pPr>
            <a:lvl5pPr marL="2057400" indent="-228600" fontAlgn="auto">
              <a:lnSpc>
                <a:spcPct val="130000"/>
              </a:lnSpc>
              <a:spcBef>
                <a:spcPts val="0"/>
              </a:spcBef>
              <a:spcAft>
                <a:spcPts val="1000"/>
              </a:spcAft>
              <a:buFont typeface="Arial" panose="020B0604020202020204" pitchFamily="34" charset="0"/>
              <a:buChar char="•"/>
              <a:defRPr sz="1600" u="none" strike="noStrike" cap="none" spc="150" normalizeH="0" baseline="0">
                <a:uFillTx/>
                <a:latin typeface="Arial" panose="020B0604020202020204" pitchFamily="34" charset="0"/>
                <a:ea typeface="微软雅黑" panose="020B0503020204020204" pitchFamily="3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marL="0" lvl="0" indent="0" algn="l">
              <a:lnSpc>
                <a:spcPct val="120000"/>
              </a:lnSpc>
              <a:buClr>
                <a:schemeClr val="tx1">
                  <a:lumMod val="85000"/>
                  <a:lumOff val="15000"/>
                </a:schemeClr>
              </a:buClr>
              <a:buSzPct val="100000"/>
              <a:buNone/>
            </a:pPr>
            <a:r>
              <a:rPr lang="zh-CN" altLang="en-US" sz="1300" b="1" spc="40">
                <a:solidFill>
                  <a:schemeClr val="tx1">
                    <a:lumMod val="85000"/>
                    <a:lumOff val="15000"/>
                  </a:schemeClr>
                </a:solidFill>
                <a:latin typeface="Arial" panose="020B0604020202020204" pitchFamily="34" charset="0"/>
                <a:ea typeface="微软雅黑" panose="020B0503020204020204" pitchFamily="34" charset="-122"/>
              </a:rPr>
              <a:t>现代高尔夫阶段：</a:t>
            </a:r>
            <a:endParaRPr lang="zh-CN" altLang="en-US" sz="1300" b="1" spc="40">
              <a:solidFill>
                <a:schemeClr val="tx1">
                  <a:lumMod val="85000"/>
                  <a:lumOff val="15000"/>
                </a:schemeClr>
              </a:solidFill>
              <a:latin typeface="Arial" panose="020B0604020202020204" pitchFamily="34" charset="0"/>
              <a:ea typeface="微软雅黑" panose="020B0503020204020204" pitchFamily="34" charset="-122"/>
            </a:endParaRPr>
          </a:p>
          <a:p>
            <a:pPr marL="0" lvl="0" indent="0" algn="l">
              <a:lnSpc>
                <a:spcPct val="120000"/>
              </a:lnSpc>
              <a:buClr>
                <a:schemeClr val="tx1">
                  <a:lumMod val="85000"/>
                  <a:lumOff val="15000"/>
                </a:schemeClr>
              </a:buClr>
              <a:buSzPct val="100000"/>
              <a:buNone/>
            </a:pPr>
            <a:r>
              <a:rPr lang="zh-CN" altLang="en-US" sz="1300" spc="40">
                <a:solidFill>
                  <a:schemeClr val="tx1">
                    <a:lumMod val="85000"/>
                    <a:lumOff val="15000"/>
                  </a:schemeClr>
                </a:solidFill>
                <a:latin typeface="Arial" panose="020B0604020202020204" pitchFamily="34" charset="0"/>
                <a:ea typeface="微软雅黑" panose="020B0503020204020204" pitchFamily="34" charset="-122"/>
              </a:rPr>
              <a:t>现代高尔夫球运动以来的标志是一1898年为双层硬蹩脚度的塑胶球。自此高尔夫球结束了空心、轻软的历史。到今天，高尔夫制作不断更新，朝着打得更远、更准、更耐用的目标发展。今天的高尔夫运动已经成为发达及中等国家人们最为喜爱的运动。目前美国有两万个球场数千万人打球。日本有二千多个球场，20％一30％人打高尔夫球。这项运动在国内仅有近十年的历史，还处于萌芽状态。全国目前大约有500个球场，分布在广东、深圳、福建沿海、北京、上海、杭州、云南、四川、武汉、桂林、北海等。</a:t>
            </a:r>
            <a:endParaRPr lang="zh-CN" altLang="en-US" sz="1300" spc="40">
              <a:solidFill>
                <a:schemeClr val="tx1">
                  <a:lumMod val="85000"/>
                  <a:lumOff val="15000"/>
                </a:schemeClr>
              </a:solidFill>
              <a:latin typeface="Arial" panose="020B0604020202020204" pitchFamily="34" charset="0"/>
              <a:ea typeface="微软雅黑" panose="020B0503020204020204" pitchFamily="34" charset="-122"/>
            </a:endParaRPr>
          </a:p>
        </p:txBody>
      </p:sp>
    </p:spTree>
    <p:custDataLst>
      <p:tags r:id="rId8"/>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4" name="图片 53"/>
          <p:cNvPicPr>
            <a:picLocks noChangeAspect="1"/>
          </p:cNvPicPr>
          <p:nvPr>
            <p:custDataLst>
              <p:tags r:id="rId1"/>
            </p:custDataLst>
          </p:nvPr>
        </p:nvPicPr>
        <p:blipFill>
          <a:blip r:embed="rId2"/>
          <a:srcRect l="4552" r="4552"/>
          <a:stretch>
            <a:fillRect/>
          </a:stretch>
        </p:blipFill>
        <p:spPr>
          <a:xfrm>
            <a:off x="800014" y="457119"/>
            <a:ext cx="2857565" cy="4229264"/>
          </a:xfrm>
          <a:custGeom>
            <a:avLst/>
            <a:gdLst>
              <a:gd name="connsiteX0" fmla="*/ 0 w 3809933"/>
              <a:gd name="connsiteY0" fmla="*/ 0 h 5638790"/>
              <a:gd name="connsiteX1" fmla="*/ 3809933 w 3809933"/>
              <a:gd name="connsiteY1" fmla="*/ 0 h 5638790"/>
              <a:gd name="connsiteX2" fmla="*/ 3809933 w 3809933"/>
              <a:gd name="connsiteY2" fmla="*/ 5638790 h 5638790"/>
              <a:gd name="connsiteX3" fmla="*/ 0 w 3809933"/>
              <a:gd name="connsiteY3" fmla="*/ 5638790 h 5638790"/>
            </a:gdLst>
            <a:ahLst/>
            <a:cxnLst>
              <a:cxn ang="0">
                <a:pos x="connsiteX0" y="connsiteY0"/>
              </a:cxn>
              <a:cxn ang="0">
                <a:pos x="connsiteX1" y="connsiteY1"/>
              </a:cxn>
              <a:cxn ang="0">
                <a:pos x="connsiteX2" y="connsiteY2"/>
              </a:cxn>
              <a:cxn ang="0">
                <a:pos x="connsiteX3" y="connsiteY3"/>
              </a:cxn>
            </a:cxnLst>
            <a:rect l="l" t="t" r="r" b="b"/>
            <a:pathLst>
              <a:path w="3809933" h="5638790">
                <a:moveTo>
                  <a:pt x="0" y="0"/>
                </a:moveTo>
                <a:lnTo>
                  <a:pt x="3809933" y="0"/>
                </a:lnTo>
                <a:lnTo>
                  <a:pt x="3809933" y="5638790"/>
                </a:lnTo>
                <a:lnTo>
                  <a:pt x="0" y="5638790"/>
                </a:lnTo>
                <a:close/>
              </a:path>
            </a:pathLst>
          </a:custGeom>
        </p:spPr>
      </p:pic>
      <p:sp>
        <p:nvSpPr>
          <p:cNvPr id="14" name="矩形 13"/>
          <p:cNvSpPr/>
          <p:nvPr>
            <p:custDataLst>
              <p:tags r:id="rId3"/>
            </p:custDataLst>
          </p:nvPr>
        </p:nvSpPr>
        <p:spPr>
          <a:xfrm>
            <a:off x="934199" y="606739"/>
            <a:ext cx="2589192" cy="3930024"/>
          </a:xfrm>
          <a:prstGeom prst="rect">
            <a:avLst/>
          </a:prstGeom>
          <a:noFill/>
          <a:ln w="254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9" name="Isosceles Triangle 54"/>
          <p:cNvSpPr/>
          <p:nvPr>
            <p:custDataLst>
              <p:tags r:id="rId4"/>
            </p:custDataLst>
          </p:nvPr>
        </p:nvSpPr>
        <p:spPr>
          <a:xfrm>
            <a:off x="3324389" y="4305286"/>
            <a:ext cx="128684" cy="148462"/>
          </a:xfrm>
          <a:custGeom>
            <a:avLst/>
            <a:gdLst>
              <a:gd name="connsiteX0" fmla="*/ 1864 w 171572"/>
              <a:gd name="connsiteY0" fmla="*/ 0 h 197941"/>
              <a:gd name="connsiteX1" fmla="*/ 171572 w 171572"/>
              <a:gd name="connsiteY1" fmla="*/ 100580 h 197941"/>
              <a:gd name="connsiteX2" fmla="*/ 0 w 171572"/>
              <a:gd name="connsiteY2" fmla="*/ 197941 h 197941"/>
            </a:gdLst>
            <a:ahLst/>
            <a:cxnLst>
              <a:cxn ang="0">
                <a:pos x="connsiteX0" y="connsiteY0"/>
              </a:cxn>
              <a:cxn ang="0">
                <a:pos x="connsiteX1" y="connsiteY1"/>
              </a:cxn>
              <a:cxn ang="0">
                <a:pos x="connsiteX2" y="connsiteY2"/>
              </a:cxn>
            </a:cxnLst>
            <a:rect l="l" t="t" r="r" b="b"/>
            <a:pathLst>
              <a:path w="171572" h="197941">
                <a:moveTo>
                  <a:pt x="1864" y="0"/>
                </a:moveTo>
                <a:lnTo>
                  <a:pt x="171572" y="100580"/>
                </a:lnTo>
                <a:lnTo>
                  <a:pt x="0" y="197941"/>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dirty="0"/>
          </a:p>
        </p:txBody>
      </p:sp>
      <p:sp>
        <p:nvSpPr>
          <p:cNvPr id="13" name="Title 6"/>
          <p:cNvSpPr txBox="1"/>
          <p:nvPr>
            <p:custDataLst>
              <p:tags r:id="rId5"/>
            </p:custDataLst>
          </p:nvPr>
        </p:nvSpPr>
        <p:spPr>
          <a:xfrm>
            <a:off x="4457736" y="457114"/>
            <a:ext cx="4114828" cy="4199582"/>
          </a:xfrm>
          <a:prstGeom prst="rect">
            <a:avLst/>
          </a:prstGeom>
          <a:noFill/>
          <a:ln w="3175">
            <a:noFill/>
            <a:prstDash val="dash"/>
          </a:ln>
        </p:spPr>
        <p:txBody>
          <a:bodyPr wrap="square" lIns="47625" tIns="19050" rIns="47625" bIns="19050" anchor="b"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254000" lvl="1" indent="0" algn="l" fontAlgn="ctr">
              <a:lnSpc>
                <a:spcPct val="120000"/>
              </a:lnSpc>
              <a:spcBef>
                <a:spcPts val="0"/>
              </a:spcBef>
              <a:spcAft>
                <a:spcPts val="800"/>
              </a:spcAft>
              <a:buSzPct val="100000"/>
              <a:buFont typeface="+mj-lt"/>
              <a:buNone/>
            </a:pPr>
            <a:r>
              <a:rPr lang="en-US" altLang="zh-CN" sz="1800" spc="4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rPr>
              <a:t>1</a:t>
            </a:r>
            <a:r>
              <a:rPr lang="zh-CN" altLang="en-US" sz="1800" spc="4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rPr>
              <a:t>、发球台：通常由黑T、蓝T、白T、红T组成不同的tee台，具体的颜色都是为相应的群体设定的，以距离果岭的远近来划分。</a:t>
            </a:r>
            <a:endParaRPr lang="zh-CN" altLang="en-US" sz="1800" spc="4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endParaRPr>
          </a:p>
          <a:p>
            <a:pPr marL="254000" lvl="0" indent="-254000" algn="l" fontAlgn="ctr">
              <a:lnSpc>
                <a:spcPct val="120000"/>
              </a:lnSpc>
              <a:spcBef>
                <a:spcPts val="0"/>
              </a:spcBef>
              <a:spcAft>
                <a:spcPts val="800"/>
              </a:spcAft>
              <a:buSzPct val="100000"/>
              <a:buFont typeface="Wingdings" panose="05000000000000000000" charset="0"/>
              <a:buChar char="l"/>
            </a:pPr>
            <a:r>
              <a:rPr lang="zh-CN" altLang="en-US" sz="1800" spc="4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rPr>
              <a:t>黑T:男子职业，(距离果岭远)</a:t>
            </a:r>
            <a:endParaRPr lang="zh-CN" altLang="en-US" sz="1800" spc="4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endParaRPr>
          </a:p>
          <a:p>
            <a:pPr marL="254000" lvl="0" indent="-254000" algn="l" fontAlgn="ctr">
              <a:lnSpc>
                <a:spcPct val="120000"/>
              </a:lnSpc>
              <a:spcBef>
                <a:spcPts val="0"/>
              </a:spcBef>
              <a:spcAft>
                <a:spcPts val="800"/>
              </a:spcAft>
              <a:buSzPct val="100000"/>
              <a:buFont typeface="Wingdings" panose="05000000000000000000" charset="0"/>
              <a:buChar char="l"/>
            </a:pPr>
            <a:r>
              <a:rPr lang="zh-CN" altLang="en-US" sz="1800" spc="4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rPr>
              <a:t>蓝T：女子职业、男子业余</a:t>
            </a:r>
            <a:endParaRPr lang="zh-CN" altLang="en-US" sz="1800" spc="4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endParaRPr>
          </a:p>
          <a:p>
            <a:pPr marL="254000" lvl="0" indent="-254000" algn="l" fontAlgn="ctr">
              <a:lnSpc>
                <a:spcPct val="120000"/>
              </a:lnSpc>
              <a:spcBef>
                <a:spcPts val="0"/>
              </a:spcBef>
              <a:spcAft>
                <a:spcPts val="800"/>
              </a:spcAft>
              <a:buSzPct val="100000"/>
              <a:buFont typeface="Wingdings" panose="05000000000000000000" charset="0"/>
              <a:buChar char="l"/>
            </a:pPr>
            <a:r>
              <a:rPr lang="zh-CN" altLang="en-US" sz="1800" spc="4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rPr>
              <a:t>白T:60岁以上的男性</a:t>
            </a:r>
            <a:endParaRPr lang="zh-CN" altLang="en-US" sz="1800" spc="4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endParaRPr>
          </a:p>
          <a:p>
            <a:pPr marL="254000" lvl="0" indent="-254000" algn="l" fontAlgn="ctr">
              <a:lnSpc>
                <a:spcPct val="120000"/>
              </a:lnSpc>
              <a:spcBef>
                <a:spcPts val="0"/>
              </a:spcBef>
              <a:spcAft>
                <a:spcPts val="800"/>
              </a:spcAft>
              <a:buSzPct val="100000"/>
              <a:buFont typeface="Wingdings" panose="05000000000000000000" charset="0"/>
              <a:buChar char="l"/>
            </a:pPr>
            <a:r>
              <a:rPr lang="zh-CN" altLang="en-US" sz="1800" spc="4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rPr>
              <a:t>红T：女子业余（距离果岭近)</a:t>
            </a:r>
            <a:endParaRPr lang="zh-CN" altLang="en-US" sz="1800" spc="4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endParaRPr>
          </a:p>
          <a:p>
            <a:pPr marL="482600" lvl="1" indent="-228600" algn="l" fontAlgn="ctr">
              <a:lnSpc>
                <a:spcPct val="120000"/>
              </a:lnSpc>
              <a:spcBef>
                <a:spcPts val="0"/>
              </a:spcBef>
              <a:spcAft>
                <a:spcPts val="800"/>
              </a:spcAft>
              <a:buSzPct val="100000"/>
              <a:buFont typeface="+mj-lt"/>
              <a:buAutoNum type="arabicPeriod" startAt="2"/>
            </a:pPr>
            <a:r>
              <a:rPr lang="zh-CN" altLang="en-US" sz="1800" spc="4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rPr>
              <a:t>普通区：除其他4个组成部分以外的都称为普通区比如：球道、长草</a:t>
            </a:r>
            <a:endParaRPr lang="zh-CN" altLang="en-US" sz="1800" spc="4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12" name="矩形 5"/>
          <p:cNvSpPr/>
          <p:nvPr>
            <p:custDataLst>
              <p:tags r:id="rId6"/>
            </p:custDataLst>
          </p:nvPr>
        </p:nvSpPr>
        <p:spPr>
          <a:xfrm>
            <a:off x="9029699" y="1142989"/>
            <a:ext cx="114301" cy="285752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
        <p:nvSpPr>
          <p:cNvPr id="4" name="文本框 3"/>
          <p:cNvSpPr txBox="1"/>
          <p:nvPr>
            <p:custDataLst>
              <p:tags r:id="rId7"/>
            </p:custDataLst>
          </p:nvPr>
        </p:nvSpPr>
        <p:spPr>
          <a:xfrm>
            <a:off x="4427668" y="339822"/>
            <a:ext cx="4878170" cy="489488"/>
          </a:xfrm>
          <a:prstGeom prst="rect">
            <a:avLst/>
          </a:prstGeom>
        </p:spPr>
        <p:txBody>
          <a:bodyPr vert="horz" lIns="68580" tIns="34290" rIns="68580" bIns="34290" rtlCol="0" anchor="ctr" anchorCtr="0">
            <a:normAutofit/>
          </a:bodyPr>
          <a:lstStyle>
            <a:lvl1pPr fontAlgn="auto">
              <a:lnSpc>
                <a:spcPct val="100000"/>
              </a:lnSpc>
              <a:spcBef>
                <a:spcPct val="0"/>
              </a:spcBef>
              <a:buNone/>
              <a:defRPr sz="2400" b="1" u="none" strike="noStrike" cap="none" spc="300" normalizeH="0" baseline="0">
                <a:solidFill>
                  <a:schemeClr val="tx1">
                    <a:lumMod val="85000"/>
                    <a:lumOff val="15000"/>
                  </a:schemeClr>
                </a:solidFill>
                <a:uFillTx/>
                <a:latin typeface="微软雅黑" panose="020B0503020204020204" pitchFamily="34" charset="-122"/>
                <a:ea typeface="微软雅黑" panose="020B0503020204020204" pitchFamily="34" charset="-122"/>
                <a:cs typeface="+mj-cs"/>
              </a:defRPr>
            </a:lvl1pPr>
          </a:lstStyle>
          <a:p>
            <a:pPr marL="0" marR="0" lvl="0" indent="0" algn="l" defTabSz="914400" rtl="0" eaLnBrk="1" fontAlgn="auto" latinLnBrk="0" hangingPunct="1">
              <a:lnSpc>
                <a:spcPct val="100000"/>
              </a:lnSpc>
              <a:spcBef>
                <a:spcPct val="0"/>
              </a:spcBef>
              <a:spcAft>
                <a:spcPts val="0"/>
              </a:spcAft>
              <a:buClrTx/>
              <a:buSzTx/>
              <a:buFontTx/>
              <a:buNone/>
            </a:pPr>
            <a:r>
              <a:rPr kumimoji="0" lang="zh-CN" altLang="en-US"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sym typeface="Arial" panose="020B0604020202020204" pitchFamily="34" charset="0"/>
              </a:rPr>
              <a:t>高尔夫球场组成</a:t>
            </a:r>
            <a:endParaRPr kumimoji="0" lang="zh-CN" altLang="en-US" b="1" i="0" u="none" strike="noStrike" kern="1200" cap="none" spc="300" normalizeH="0" baseline="0" noProof="0" dirty="0">
              <a:ln>
                <a:noFill/>
              </a:ln>
              <a:solidFill>
                <a:schemeClr val="accent1"/>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Tree>
    <p:custDataLst>
      <p:tags r:id="rId8"/>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p:custDataLst>
              <p:tags r:id="rId1"/>
            </p:custDataLst>
          </p:nvPr>
        </p:nvSpPr>
        <p:spPr>
          <a:xfrm>
            <a:off x="412233" y="1374352"/>
            <a:ext cx="8522271" cy="3374908"/>
          </a:xfrm>
          <a:prstGeom prst="rect">
            <a:avLst/>
          </a:prstGeom>
          <a:solidFill>
            <a:schemeClr val="accent1">
              <a:alpha val="1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20000"/>
              </a:lnSpc>
            </a:pPr>
            <a:endParaRPr kumimoji="1" lang="zh-CN" altLang="en-US" sz="1200" b="1" dirty="0">
              <a:solidFill>
                <a:schemeClr val="bg1"/>
              </a:solidFill>
              <a:latin typeface="Arial" panose="020B0604020202020204" pitchFamily="34" charset="0"/>
              <a:ea typeface="微软雅黑" panose="020B0503020204020204" pitchFamily="34" charset="-122"/>
            </a:endParaRPr>
          </a:p>
        </p:txBody>
      </p:sp>
      <p:sp>
        <p:nvSpPr>
          <p:cNvPr id="17" name="矩形 16"/>
          <p:cNvSpPr/>
          <p:nvPr>
            <p:custDataLst>
              <p:tags r:id="rId2"/>
            </p:custDataLst>
          </p:nvPr>
        </p:nvSpPr>
        <p:spPr>
          <a:xfrm>
            <a:off x="250372" y="1254400"/>
            <a:ext cx="8490857" cy="3306429"/>
          </a:xfrm>
          <a:prstGeom prst="rect">
            <a:avLst/>
          </a:prstGeom>
          <a:solidFill>
            <a:schemeClr val="bg1">
              <a:alpha val="51000"/>
            </a:schemeClr>
          </a:solidFill>
          <a:ln w="508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20000"/>
              </a:lnSpc>
            </a:pPr>
            <a:endParaRPr kumimoji="1" lang="zh-CN" altLang="en-US" sz="1200" b="1" dirty="0">
              <a:solidFill>
                <a:schemeClr val="bg1"/>
              </a:solidFill>
              <a:latin typeface="Arial" panose="020B0604020202020204" pitchFamily="34" charset="0"/>
              <a:ea typeface="微软雅黑" panose="020B0503020204020204" pitchFamily="34" charset="-122"/>
            </a:endParaRPr>
          </a:p>
        </p:txBody>
      </p:sp>
      <p:sp>
        <p:nvSpPr>
          <p:cNvPr id="91" name="任意多边形: 形状 90"/>
          <p:cNvSpPr/>
          <p:nvPr>
            <p:custDataLst>
              <p:tags r:id="rId3"/>
            </p:custDataLst>
          </p:nvPr>
        </p:nvSpPr>
        <p:spPr>
          <a:xfrm>
            <a:off x="8064341" y="4358683"/>
            <a:ext cx="946310" cy="494348"/>
          </a:xfrm>
          <a:custGeom>
            <a:avLst/>
            <a:gdLst>
              <a:gd name="connsiteX0" fmla="*/ 1233285 w 1261746"/>
              <a:gd name="connsiteY0" fmla="*/ 602227 h 659131"/>
              <a:gd name="connsiteX1" fmla="*/ 1261746 w 1261746"/>
              <a:gd name="connsiteY1" fmla="*/ 630679 h 659131"/>
              <a:gd name="connsiteX2" fmla="*/ 1233285 w 1261746"/>
              <a:gd name="connsiteY2" fmla="*/ 659131 h 659131"/>
              <a:gd name="connsiteX3" fmla="*/ 1204824 w 1261746"/>
              <a:gd name="connsiteY3" fmla="*/ 630679 h 659131"/>
              <a:gd name="connsiteX4" fmla="*/ 1233285 w 1261746"/>
              <a:gd name="connsiteY4" fmla="*/ 602227 h 659131"/>
              <a:gd name="connsiteX5" fmla="*/ 1112803 w 1261746"/>
              <a:gd name="connsiteY5" fmla="*/ 602227 h 659131"/>
              <a:gd name="connsiteX6" fmla="*/ 1141264 w 1261746"/>
              <a:gd name="connsiteY6" fmla="*/ 630679 h 659131"/>
              <a:gd name="connsiteX7" fmla="*/ 1112803 w 1261746"/>
              <a:gd name="connsiteY7" fmla="*/ 659131 h 659131"/>
              <a:gd name="connsiteX8" fmla="*/ 1084342 w 1261746"/>
              <a:gd name="connsiteY8" fmla="*/ 630679 h 659131"/>
              <a:gd name="connsiteX9" fmla="*/ 1112803 w 1261746"/>
              <a:gd name="connsiteY9" fmla="*/ 602227 h 659131"/>
              <a:gd name="connsiteX10" fmla="*/ 992320 w 1261746"/>
              <a:gd name="connsiteY10" fmla="*/ 602227 h 659131"/>
              <a:gd name="connsiteX11" fmla="*/ 1020781 w 1261746"/>
              <a:gd name="connsiteY11" fmla="*/ 630679 h 659131"/>
              <a:gd name="connsiteX12" fmla="*/ 992320 w 1261746"/>
              <a:gd name="connsiteY12" fmla="*/ 659131 h 659131"/>
              <a:gd name="connsiteX13" fmla="*/ 963859 w 1261746"/>
              <a:gd name="connsiteY13" fmla="*/ 630679 h 659131"/>
              <a:gd name="connsiteX14" fmla="*/ 992320 w 1261746"/>
              <a:gd name="connsiteY14" fmla="*/ 602227 h 659131"/>
              <a:gd name="connsiteX15" fmla="*/ 871838 w 1261746"/>
              <a:gd name="connsiteY15" fmla="*/ 602227 h 659131"/>
              <a:gd name="connsiteX16" fmla="*/ 900299 w 1261746"/>
              <a:gd name="connsiteY16" fmla="*/ 630679 h 659131"/>
              <a:gd name="connsiteX17" fmla="*/ 871838 w 1261746"/>
              <a:gd name="connsiteY17" fmla="*/ 659131 h 659131"/>
              <a:gd name="connsiteX18" fmla="*/ 843377 w 1261746"/>
              <a:gd name="connsiteY18" fmla="*/ 630679 h 659131"/>
              <a:gd name="connsiteX19" fmla="*/ 871838 w 1261746"/>
              <a:gd name="connsiteY19" fmla="*/ 602227 h 659131"/>
              <a:gd name="connsiteX20" fmla="*/ 751356 w 1261746"/>
              <a:gd name="connsiteY20" fmla="*/ 602227 h 659131"/>
              <a:gd name="connsiteX21" fmla="*/ 779817 w 1261746"/>
              <a:gd name="connsiteY21" fmla="*/ 630679 h 659131"/>
              <a:gd name="connsiteX22" fmla="*/ 751356 w 1261746"/>
              <a:gd name="connsiteY22" fmla="*/ 659131 h 659131"/>
              <a:gd name="connsiteX23" fmla="*/ 722895 w 1261746"/>
              <a:gd name="connsiteY23" fmla="*/ 630679 h 659131"/>
              <a:gd name="connsiteX24" fmla="*/ 751356 w 1261746"/>
              <a:gd name="connsiteY24" fmla="*/ 602227 h 659131"/>
              <a:gd name="connsiteX25" fmla="*/ 630873 w 1261746"/>
              <a:gd name="connsiteY25" fmla="*/ 602227 h 659131"/>
              <a:gd name="connsiteX26" fmla="*/ 659334 w 1261746"/>
              <a:gd name="connsiteY26" fmla="*/ 630679 h 659131"/>
              <a:gd name="connsiteX27" fmla="*/ 630873 w 1261746"/>
              <a:gd name="connsiteY27" fmla="*/ 659131 h 659131"/>
              <a:gd name="connsiteX28" fmla="*/ 602412 w 1261746"/>
              <a:gd name="connsiteY28" fmla="*/ 630679 h 659131"/>
              <a:gd name="connsiteX29" fmla="*/ 630873 w 1261746"/>
              <a:gd name="connsiteY29" fmla="*/ 602227 h 659131"/>
              <a:gd name="connsiteX30" fmla="*/ 510391 w 1261746"/>
              <a:gd name="connsiteY30" fmla="*/ 602227 h 659131"/>
              <a:gd name="connsiteX31" fmla="*/ 538852 w 1261746"/>
              <a:gd name="connsiteY31" fmla="*/ 630679 h 659131"/>
              <a:gd name="connsiteX32" fmla="*/ 510391 w 1261746"/>
              <a:gd name="connsiteY32" fmla="*/ 659131 h 659131"/>
              <a:gd name="connsiteX33" fmla="*/ 481930 w 1261746"/>
              <a:gd name="connsiteY33" fmla="*/ 630679 h 659131"/>
              <a:gd name="connsiteX34" fmla="*/ 510391 w 1261746"/>
              <a:gd name="connsiteY34" fmla="*/ 602227 h 659131"/>
              <a:gd name="connsiteX35" fmla="*/ 389908 w 1261746"/>
              <a:gd name="connsiteY35" fmla="*/ 602227 h 659131"/>
              <a:gd name="connsiteX36" fmla="*/ 418369 w 1261746"/>
              <a:gd name="connsiteY36" fmla="*/ 630679 h 659131"/>
              <a:gd name="connsiteX37" fmla="*/ 389908 w 1261746"/>
              <a:gd name="connsiteY37" fmla="*/ 659131 h 659131"/>
              <a:gd name="connsiteX38" fmla="*/ 361447 w 1261746"/>
              <a:gd name="connsiteY38" fmla="*/ 630679 h 659131"/>
              <a:gd name="connsiteX39" fmla="*/ 389908 w 1261746"/>
              <a:gd name="connsiteY39" fmla="*/ 602227 h 659131"/>
              <a:gd name="connsiteX40" fmla="*/ 269426 w 1261746"/>
              <a:gd name="connsiteY40" fmla="*/ 602227 h 659131"/>
              <a:gd name="connsiteX41" fmla="*/ 297887 w 1261746"/>
              <a:gd name="connsiteY41" fmla="*/ 630679 h 659131"/>
              <a:gd name="connsiteX42" fmla="*/ 269426 w 1261746"/>
              <a:gd name="connsiteY42" fmla="*/ 659131 h 659131"/>
              <a:gd name="connsiteX43" fmla="*/ 240965 w 1261746"/>
              <a:gd name="connsiteY43" fmla="*/ 630679 h 659131"/>
              <a:gd name="connsiteX44" fmla="*/ 269426 w 1261746"/>
              <a:gd name="connsiteY44" fmla="*/ 602227 h 659131"/>
              <a:gd name="connsiteX45" fmla="*/ 148943 w 1261746"/>
              <a:gd name="connsiteY45" fmla="*/ 602227 h 659131"/>
              <a:gd name="connsiteX46" fmla="*/ 177404 w 1261746"/>
              <a:gd name="connsiteY46" fmla="*/ 630679 h 659131"/>
              <a:gd name="connsiteX47" fmla="*/ 148943 w 1261746"/>
              <a:gd name="connsiteY47" fmla="*/ 659131 h 659131"/>
              <a:gd name="connsiteX48" fmla="*/ 120482 w 1261746"/>
              <a:gd name="connsiteY48" fmla="*/ 630679 h 659131"/>
              <a:gd name="connsiteX49" fmla="*/ 148943 w 1261746"/>
              <a:gd name="connsiteY49" fmla="*/ 602227 h 659131"/>
              <a:gd name="connsiteX50" fmla="*/ 28461 w 1261746"/>
              <a:gd name="connsiteY50" fmla="*/ 602227 h 659131"/>
              <a:gd name="connsiteX51" fmla="*/ 56922 w 1261746"/>
              <a:gd name="connsiteY51" fmla="*/ 630679 h 659131"/>
              <a:gd name="connsiteX52" fmla="*/ 28461 w 1261746"/>
              <a:gd name="connsiteY52" fmla="*/ 659131 h 659131"/>
              <a:gd name="connsiteX53" fmla="*/ 0 w 1261746"/>
              <a:gd name="connsiteY53" fmla="*/ 630679 h 659131"/>
              <a:gd name="connsiteX54" fmla="*/ 28461 w 1261746"/>
              <a:gd name="connsiteY54" fmla="*/ 602227 h 659131"/>
              <a:gd name="connsiteX55" fmla="*/ 1233285 w 1261746"/>
              <a:gd name="connsiteY55" fmla="*/ 481781 h 659131"/>
              <a:gd name="connsiteX56" fmla="*/ 1261746 w 1261746"/>
              <a:gd name="connsiteY56" fmla="*/ 510233 h 659131"/>
              <a:gd name="connsiteX57" fmla="*/ 1233285 w 1261746"/>
              <a:gd name="connsiteY57" fmla="*/ 538685 h 659131"/>
              <a:gd name="connsiteX58" fmla="*/ 1204824 w 1261746"/>
              <a:gd name="connsiteY58" fmla="*/ 510233 h 659131"/>
              <a:gd name="connsiteX59" fmla="*/ 1233285 w 1261746"/>
              <a:gd name="connsiteY59" fmla="*/ 481781 h 659131"/>
              <a:gd name="connsiteX60" fmla="*/ 1112803 w 1261746"/>
              <a:gd name="connsiteY60" fmla="*/ 481781 h 659131"/>
              <a:gd name="connsiteX61" fmla="*/ 1141264 w 1261746"/>
              <a:gd name="connsiteY61" fmla="*/ 510233 h 659131"/>
              <a:gd name="connsiteX62" fmla="*/ 1112803 w 1261746"/>
              <a:gd name="connsiteY62" fmla="*/ 538685 h 659131"/>
              <a:gd name="connsiteX63" fmla="*/ 1084342 w 1261746"/>
              <a:gd name="connsiteY63" fmla="*/ 510233 h 659131"/>
              <a:gd name="connsiteX64" fmla="*/ 1112803 w 1261746"/>
              <a:gd name="connsiteY64" fmla="*/ 481781 h 659131"/>
              <a:gd name="connsiteX65" fmla="*/ 992320 w 1261746"/>
              <a:gd name="connsiteY65" fmla="*/ 481781 h 659131"/>
              <a:gd name="connsiteX66" fmla="*/ 1020781 w 1261746"/>
              <a:gd name="connsiteY66" fmla="*/ 510233 h 659131"/>
              <a:gd name="connsiteX67" fmla="*/ 992320 w 1261746"/>
              <a:gd name="connsiteY67" fmla="*/ 538685 h 659131"/>
              <a:gd name="connsiteX68" fmla="*/ 963859 w 1261746"/>
              <a:gd name="connsiteY68" fmla="*/ 510233 h 659131"/>
              <a:gd name="connsiteX69" fmla="*/ 992320 w 1261746"/>
              <a:gd name="connsiteY69" fmla="*/ 481781 h 659131"/>
              <a:gd name="connsiteX70" fmla="*/ 871838 w 1261746"/>
              <a:gd name="connsiteY70" fmla="*/ 481781 h 659131"/>
              <a:gd name="connsiteX71" fmla="*/ 900299 w 1261746"/>
              <a:gd name="connsiteY71" fmla="*/ 510233 h 659131"/>
              <a:gd name="connsiteX72" fmla="*/ 871838 w 1261746"/>
              <a:gd name="connsiteY72" fmla="*/ 538685 h 659131"/>
              <a:gd name="connsiteX73" fmla="*/ 843377 w 1261746"/>
              <a:gd name="connsiteY73" fmla="*/ 510233 h 659131"/>
              <a:gd name="connsiteX74" fmla="*/ 871838 w 1261746"/>
              <a:gd name="connsiteY74" fmla="*/ 481781 h 659131"/>
              <a:gd name="connsiteX75" fmla="*/ 751356 w 1261746"/>
              <a:gd name="connsiteY75" fmla="*/ 481781 h 659131"/>
              <a:gd name="connsiteX76" fmla="*/ 779817 w 1261746"/>
              <a:gd name="connsiteY76" fmla="*/ 510233 h 659131"/>
              <a:gd name="connsiteX77" fmla="*/ 751356 w 1261746"/>
              <a:gd name="connsiteY77" fmla="*/ 538685 h 659131"/>
              <a:gd name="connsiteX78" fmla="*/ 722895 w 1261746"/>
              <a:gd name="connsiteY78" fmla="*/ 510233 h 659131"/>
              <a:gd name="connsiteX79" fmla="*/ 751356 w 1261746"/>
              <a:gd name="connsiteY79" fmla="*/ 481781 h 659131"/>
              <a:gd name="connsiteX80" fmla="*/ 630873 w 1261746"/>
              <a:gd name="connsiteY80" fmla="*/ 481781 h 659131"/>
              <a:gd name="connsiteX81" fmla="*/ 659334 w 1261746"/>
              <a:gd name="connsiteY81" fmla="*/ 510233 h 659131"/>
              <a:gd name="connsiteX82" fmla="*/ 630873 w 1261746"/>
              <a:gd name="connsiteY82" fmla="*/ 538685 h 659131"/>
              <a:gd name="connsiteX83" fmla="*/ 602412 w 1261746"/>
              <a:gd name="connsiteY83" fmla="*/ 510233 h 659131"/>
              <a:gd name="connsiteX84" fmla="*/ 630873 w 1261746"/>
              <a:gd name="connsiteY84" fmla="*/ 481781 h 659131"/>
              <a:gd name="connsiteX85" fmla="*/ 510391 w 1261746"/>
              <a:gd name="connsiteY85" fmla="*/ 481781 h 659131"/>
              <a:gd name="connsiteX86" fmla="*/ 538852 w 1261746"/>
              <a:gd name="connsiteY86" fmla="*/ 510233 h 659131"/>
              <a:gd name="connsiteX87" fmla="*/ 510391 w 1261746"/>
              <a:gd name="connsiteY87" fmla="*/ 538685 h 659131"/>
              <a:gd name="connsiteX88" fmla="*/ 481930 w 1261746"/>
              <a:gd name="connsiteY88" fmla="*/ 510233 h 659131"/>
              <a:gd name="connsiteX89" fmla="*/ 510391 w 1261746"/>
              <a:gd name="connsiteY89" fmla="*/ 481781 h 659131"/>
              <a:gd name="connsiteX90" fmla="*/ 389908 w 1261746"/>
              <a:gd name="connsiteY90" fmla="*/ 481781 h 659131"/>
              <a:gd name="connsiteX91" fmla="*/ 418369 w 1261746"/>
              <a:gd name="connsiteY91" fmla="*/ 510233 h 659131"/>
              <a:gd name="connsiteX92" fmla="*/ 389908 w 1261746"/>
              <a:gd name="connsiteY92" fmla="*/ 538685 h 659131"/>
              <a:gd name="connsiteX93" fmla="*/ 361447 w 1261746"/>
              <a:gd name="connsiteY93" fmla="*/ 510233 h 659131"/>
              <a:gd name="connsiteX94" fmla="*/ 389908 w 1261746"/>
              <a:gd name="connsiteY94" fmla="*/ 481781 h 659131"/>
              <a:gd name="connsiteX95" fmla="*/ 269426 w 1261746"/>
              <a:gd name="connsiteY95" fmla="*/ 481781 h 659131"/>
              <a:gd name="connsiteX96" fmla="*/ 297887 w 1261746"/>
              <a:gd name="connsiteY96" fmla="*/ 510233 h 659131"/>
              <a:gd name="connsiteX97" fmla="*/ 269426 w 1261746"/>
              <a:gd name="connsiteY97" fmla="*/ 538685 h 659131"/>
              <a:gd name="connsiteX98" fmla="*/ 240965 w 1261746"/>
              <a:gd name="connsiteY98" fmla="*/ 510233 h 659131"/>
              <a:gd name="connsiteX99" fmla="*/ 269426 w 1261746"/>
              <a:gd name="connsiteY99" fmla="*/ 481781 h 659131"/>
              <a:gd name="connsiteX100" fmla="*/ 148943 w 1261746"/>
              <a:gd name="connsiteY100" fmla="*/ 481781 h 659131"/>
              <a:gd name="connsiteX101" fmla="*/ 177404 w 1261746"/>
              <a:gd name="connsiteY101" fmla="*/ 510233 h 659131"/>
              <a:gd name="connsiteX102" fmla="*/ 148943 w 1261746"/>
              <a:gd name="connsiteY102" fmla="*/ 538685 h 659131"/>
              <a:gd name="connsiteX103" fmla="*/ 120482 w 1261746"/>
              <a:gd name="connsiteY103" fmla="*/ 510233 h 659131"/>
              <a:gd name="connsiteX104" fmla="*/ 148943 w 1261746"/>
              <a:gd name="connsiteY104" fmla="*/ 481781 h 659131"/>
              <a:gd name="connsiteX105" fmla="*/ 28461 w 1261746"/>
              <a:gd name="connsiteY105" fmla="*/ 481781 h 659131"/>
              <a:gd name="connsiteX106" fmla="*/ 56922 w 1261746"/>
              <a:gd name="connsiteY106" fmla="*/ 510233 h 659131"/>
              <a:gd name="connsiteX107" fmla="*/ 28461 w 1261746"/>
              <a:gd name="connsiteY107" fmla="*/ 538685 h 659131"/>
              <a:gd name="connsiteX108" fmla="*/ 0 w 1261746"/>
              <a:gd name="connsiteY108" fmla="*/ 510233 h 659131"/>
              <a:gd name="connsiteX109" fmla="*/ 28461 w 1261746"/>
              <a:gd name="connsiteY109" fmla="*/ 481781 h 659131"/>
              <a:gd name="connsiteX110" fmla="*/ 1233285 w 1261746"/>
              <a:gd name="connsiteY110" fmla="*/ 361336 h 659131"/>
              <a:gd name="connsiteX111" fmla="*/ 1261746 w 1261746"/>
              <a:gd name="connsiteY111" fmla="*/ 389788 h 659131"/>
              <a:gd name="connsiteX112" fmla="*/ 1233285 w 1261746"/>
              <a:gd name="connsiteY112" fmla="*/ 418240 h 659131"/>
              <a:gd name="connsiteX113" fmla="*/ 1204824 w 1261746"/>
              <a:gd name="connsiteY113" fmla="*/ 389788 h 659131"/>
              <a:gd name="connsiteX114" fmla="*/ 1233285 w 1261746"/>
              <a:gd name="connsiteY114" fmla="*/ 361336 h 659131"/>
              <a:gd name="connsiteX115" fmla="*/ 1112803 w 1261746"/>
              <a:gd name="connsiteY115" fmla="*/ 361336 h 659131"/>
              <a:gd name="connsiteX116" fmla="*/ 1141264 w 1261746"/>
              <a:gd name="connsiteY116" fmla="*/ 389788 h 659131"/>
              <a:gd name="connsiteX117" fmla="*/ 1112803 w 1261746"/>
              <a:gd name="connsiteY117" fmla="*/ 418240 h 659131"/>
              <a:gd name="connsiteX118" fmla="*/ 1084342 w 1261746"/>
              <a:gd name="connsiteY118" fmla="*/ 389788 h 659131"/>
              <a:gd name="connsiteX119" fmla="*/ 1112803 w 1261746"/>
              <a:gd name="connsiteY119" fmla="*/ 361336 h 659131"/>
              <a:gd name="connsiteX120" fmla="*/ 992320 w 1261746"/>
              <a:gd name="connsiteY120" fmla="*/ 361336 h 659131"/>
              <a:gd name="connsiteX121" fmla="*/ 1020781 w 1261746"/>
              <a:gd name="connsiteY121" fmla="*/ 389788 h 659131"/>
              <a:gd name="connsiteX122" fmla="*/ 992320 w 1261746"/>
              <a:gd name="connsiteY122" fmla="*/ 418240 h 659131"/>
              <a:gd name="connsiteX123" fmla="*/ 963859 w 1261746"/>
              <a:gd name="connsiteY123" fmla="*/ 389788 h 659131"/>
              <a:gd name="connsiteX124" fmla="*/ 992320 w 1261746"/>
              <a:gd name="connsiteY124" fmla="*/ 361336 h 659131"/>
              <a:gd name="connsiteX125" fmla="*/ 871838 w 1261746"/>
              <a:gd name="connsiteY125" fmla="*/ 361336 h 659131"/>
              <a:gd name="connsiteX126" fmla="*/ 900299 w 1261746"/>
              <a:gd name="connsiteY126" fmla="*/ 389788 h 659131"/>
              <a:gd name="connsiteX127" fmla="*/ 871838 w 1261746"/>
              <a:gd name="connsiteY127" fmla="*/ 418240 h 659131"/>
              <a:gd name="connsiteX128" fmla="*/ 843377 w 1261746"/>
              <a:gd name="connsiteY128" fmla="*/ 389788 h 659131"/>
              <a:gd name="connsiteX129" fmla="*/ 871838 w 1261746"/>
              <a:gd name="connsiteY129" fmla="*/ 361336 h 659131"/>
              <a:gd name="connsiteX130" fmla="*/ 751356 w 1261746"/>
              <a:gd name="connsiteY130" fmla="*/ 361336 h 659131"/>
              <a:gd name="connsiteX131" fmla="*/ 779817 w 1261746"/>
              <a:gd name="connsiteY131" fmla="*/ 389788 h 659131"/>
              <a:gd name="connsiteX132" fmla="*/ 751356 w 1261746"/>
              <a:gd name="connsiteY132" fmla="*/ 418240 h 659131"/>
              <a:gd name="connsiteX133" fmla="*/ 722895 w 1261746"/>
              <a:gd name="connsiteY133" fmla="*/ 389788 h 659131"/>
              <a:gd name="connsiteX134" fmla="*/ 751356 w 1261746"/>
              <a:gd name="connsiteY134" fmla="*/ 361336 h 659131"/>
              <a:gd name="connsiteX135" fmla="*/ 630873 w 1261746"/>
              <a:gd name="connsiteY135" fmla="*/ 361336 h 659131"/>
              <a:gd name="connsiteX136" fmla="*/ 659334 w 1261746"/>
              <a:gd name="connsiteY136" fmla="*/ 389788 h 659131"/>
              <a:gd name="connsiteX137" fmla="*/ 630873 w 1261746"/>
              <a:gd name="connsiteY137" fmla="*/ 418240 h 659131"/>
              <a:gd name="connsiteX138" fmla="*/ 602412 w 1261746"/>
              <a:gd name="connsiteY138" fmla="*/ 389788 h 659131"/>
              <a:gd name="connsiteX139" fmla="*/ 630873 w 1261746"/>
              <a:gd name="connsiteY139" fmla="*/ 361336 h 659131"/>
              <a:gd name="connsiteX140" fmla="*/ 510391 w 1261746"/>
              <a:gd name="connsiteY140" fmla="*/ 361336 h 659131"/>
              <a:gd name="connsiteX141" fmla="*/ 538852 w 1261746"/>
              <a:gd name="connsiteY141" fmla="*/ 389788 h 659131"/>
              <a:gd name="connsiteX142" fmla="*/ 510391 w 1261746"/>
              <a:gd name="connsiteY142" fmla="*/ 418240 h 659131"/>
              <a:gd name="connsiteX143" fmla="*/ 481930 w 1261746"/>
              <a:gd name="connsiteY143" fmla="*/ 389788 h 659131"/>
              <a:gd name="connsiteX144" fmla="*/ 510391 w 1261746"/>
              <a:gd name="connsiteY144" fmla="*/ 361336 h 659131"/>
              <a:gd name="connsiteX145" fmla="*/ 389908 w 1261746"/>
              <a:gd name="connsiteY145" fmla="*/ 361336 h 659131"/>
              <a:gd name="connsiteX146" fmla="*/ 418369 w 1261746"/>
              <a:gd name="connsiteY146" fmla="*/ 389788 h 659131"/>
              <a:gd name="connsiteX147" fmla="*/ 389908 w 1261746"/>
              <a:gd name="connsiteY147" fmla="*/ 418240 h 659131"/>
              <a:gd name="connsiteX148" fmla="*/ 361447 w 1261746"/>
              <a:gd name="connsiteY148" fmla="*/ 389788 h 659131"/>
              <a:gd name="connsiteX149" fmla="*/ 389908 w 1261746"/>
              <a:gd name="connsiteY149" fmla="*/ 361336 h 659131"/>
              <a:gd name="connsiteX150" fmla="*/ 269426 w 1261746"/>
              <a:gd name="connsiteY150" fmla="*/ 361336 h 659131"/>
              <a:gd name="connsiteX151" fmla="*/ 297887 w 1261746"/>
              <a:gd name="connsiteY151" fmla="*/ 389788 h 659131"/>
              <a:gd name="connsiteX152" fmla="*/ 269426 w 1261746"/>
              <a:gd name="connsiteY152" fmla="*/ 418240 h 659131"/>
              <a:gd name="connsiteX153" fmla="*/ 240965 w 1261746"/>
              <a:gd name="connsiteY153" fmla="*/ 389788 h 659131"/>
              <a:gd name="connsiteX154" fmla="*/ 269426 w 1261746"/>
              <a:gd name="connsiteY154" fmla="*/ 361336 h 659131"/>
              <a:gd name="connsiteX155" fmla="*/ 148943 w 1261746"/>
              <a:gd name="connsiteY155" fmla="*/ 361336 h 659131"/>
              <a:gd name="connsiteX156" fmla="*/ 177404 w 1261746"/>
              <a:gd name="connsiteY156" fmla="*/ 389788 h 659131"/>
              <a:gd name="connsiteX157" fmla="*/ 148943 w 1261746"/>
              <a:gd name="connsiteY157" fmla="*/ 418240 h 659131"/>
              <a:gd name="connsiteX158" fmla="*/ 120482 w 1261746"/>
              <a:gd name="connsiteY158" fmla="*/ 389788 h 659131"/>
              <a:gd name="connsiteX159" fmla="*/ 148943 w 1261746"/>
              <a:gd name="connsiteY159" fmla="*/ 361336 h 659131"/>
              <a:gd name="connsiteX160" fmla="*/ 28461 w 1261746"/>
              <a:gd name="connsiteY160" fmla="*/ 361336 h 659131"/>
              <a:gd name="connsiteX161" fmla="*/ 56922 w 1261746"/>
              <a:gd name="connsiteY161" fmla="*/ 389788 h 659131"/>
              <a:gd name="connsiteX162" fmla="*/ 28461 w 1261746"/>
              <a:gd name="connsiteY162" fmla="*/ 418240 h 659131"/>
              <a:gd name="connsiteX163" fmla="*/ 0 w 1261746"/>
              <a:gd name="connsiteY163" fmla="*/ 389788 h 659131"/>
              <a:gd name="connsiteX164" fmla="*/ 28461 w 1261746"/>
              <a:gd name="connsiteY164" fmla="*/ 361336 h 659131"/>
              <a:gd name="connsiteX165" fmla="*/ 1233285 w 1261746"/>
              <a:gd name="connsiteY165" fmla="*/ 240891 h 659131"/>
              <a:gd name="connsiteX166" fmla="*/ 1261746 w 1261746"/>
              <a:gd name="connsiteY166" fmla="*/ 269343 h 659131"/>
              <a:gd name="connsiteX167" fmla="*/ 1233285 w 1261746"/>
              <a:gd name="connsiteY167" fmla="*/ 297795 h 659131"/>
              <a:gd name="connsiteX168" fmla="*/ 1204824 w 1261746"/>
              <a:gd name="connsiteY168" fmla="*/ 269343 h 659131"/>
              <a:gd name="connsiteX169" fmla="*/ 1233285 w 1261746"/>
              <a:gd name="connsiteY169" fmla="*/ 240891 h 659131"/>
              <a:gd name="connsiteX170" fmla="*/ 1112803 w 1261746"/>
              <a:gd name="connsiteY170" fmla="*/ 240891 h 659131"/>
              <a:gd name="connsiteX171" fmla="*/ 1141264 w 1261746"/>
              <a:gd name="connsiteY171" fmla="*/ 269343 h 659131"/>
              <a:gd name="connsiteX172" fmla="*/ 1112803 w 1261746"/>
              <a:gd name="connsiteY172" fmla="*/ 297795 h 659131"/>
              <a:gd name="connsiteX173" fmla="*/ 1084342 w 1261746"/>
              <a:gd name="connsiteY173" fmla="*/ 269343 h 659131"/>
              <a:gd name="connsiteX174" fmla="*/ 1112803 w 1261746"/>
              <a:gd name="connsiteY174" fmla="*/ 240891 h 659131"/>
              <a:gd name="connsiteX175" fmla="*/ 992320 w 1261746"/>
              <a:gd name="connsiteY175" fmla="*/ 240891 h 659131"/>
              <a:gd name="connsiteX176" fmla="*/ 1020781 w 1261746"/>
              <a:gd name="connsiteY176" fmla="*/ 269343 h 659131"/>
              <a:gd name="connsiteX177" fmla="*/ 992320 w 1261746"/>
              <a:gd name="connsiteY177" fmla="*/ 297795 h 659131"/>
              <a:gd name="connsiteX178" fmla="*/ 963859 w 1261746"/>
              <a:gd name="connsiteY178" fmla="*/ 269343 h 659131"/>
              <a:gd name="connsiteX179" fmla="*/ 992320 w 1261746"/>
              <a:gd name="connsiteY179" fmla="*/ 240891 h 659131"/>
              <a:gd name="connsiteX180" fmla="*/ 871838 w 1261746"/>
              <a:gd name="connsiteY180" fmla="*/ 240891 h 659131"/>
              <a:gd name="connsiteX181" fmla="*/ 900299 w 1261746"/>
              <a:gd name="connsiteY181" fmla="*/ 269343 h 659131"/>
              <a:gd name="connsiteX182" fmla="*/ 871838 w 1261746"/>
              <a:gd name="connsiteY182" fmla="*/ 297795 h 659131"/>
              <a:gd name="connsiteX183" fmla="*/ 843377 w 1261746"/>
              <a:gd name="connsiteY183" fmla="*/ 269343 h 659131"/>
              <a:gd name="connsiteX184" fmla="*/ 871838 w 1261746"/>
              <a:gd name="connsiteY184" fmla="*/ 240891 h 659131"/>
              <a:gd name="connsiteX185" fmla="*/ 751356 w 1261746"/>
              <a:gd name="connsiteY185" fmla="*/ 240891 h 659131"/>
              <a:gd name="connsiteX186" fmla="*/ 779817 w 1261746"/>
              <a:gd name="connsiteY186" fmla="*/ 269343 h 659131"/>
              <a:gd name="connsiteX187" fmla="*/ 751356 w 1261746"/>
              <a:gd name="connsiteY187" fmla="*/ 297795 h 659131"/>
              <a:gd name="connsiteX188" fmla="*/ 722895 w 1261746"/>
              <a:gd name="connsiteY188" fmla="*/ 269343 h 659131"/>
              <a:gd name="connsiteX189" fmla="*/ 751356 w 1261746"/>
              <a:gd name="connsiteY189" fmla="*/ 240891 h 659131"/>
              <a:gd name="connsiteX190" fmla="*/ 630873 w 1261746"/>
              <a:gd name="connsiteY190" fmla="*/ 240891 h 659131"/>
              <a:gd name="connsiteX191" fmla="*/ 659334 w 1261746"/>
              <a:gd name="connsiteY191" fmla="*/ 269343 h 659131"/>
              <a:gd name="connsiteX192" fmla="*/ 630873 w 1261746"/>
              <a:gd name="connsiteY192" fmla="*/ 297795 h 659131"/>
              <a:gd name="connsiteX193" fmla="*/ 602412 w 1261746"/>
              <a:gd name="connsiteY193" fmla="*/ 269343 h 659131"/>
              <a:gd name="connsiteX194" fmla="*/ 630873 w 1261746"/>
              <a:gd name="connsiteY194" fmla="*/ 240891 h 659131"/>
              <a:gd name="connsiteX195" fmla="*/ 510391 w 1261746"/>
              <a:gd name="connsiteY195" fmla="*/ 240891 h 659131"/>
              <a:gd name="connsiteX196" fmla="*/ 538852 w 1261746"/>
              <a:gd name="connsiteY196" fmla="*/ 269343 h 659131"/>
              <a:gd name="connsiteX197" fmla="*/ 510391 w 1261746"/>
              <a:gd name="connsiteY197" fmla="*/ 297795 h 659131"/>
              <a:gd name="connsiteX198" fmla="*/ 481930 w 1261746"/>
              <a:gd name="connsiteY198" fmla="*/ 269343 h 659131"/>
              <a:gd name="connsiteX199" fmla="*/ 510391 w 1261746"/>
              <a:gd name="connsiteY199" fmla="*/ 240891 h 659131"/>
              <a:gd name="connsiteX200" fmla="*/ 389908 w 1261746"/>
              <a:gd name="connsiteY200" fmla="*/ 240891 h 659131"/>
              <a:gd name="connsiteX201" fmla="*/ 418369 w 1261746"/>
              <a:gd name="connsiteY201" fmla="*/ 269343 h 659131"/>
              <a:gd name="connsiteX202" fmla="*/ 389908 w 1261746"/>
              <a:gd name="connsiteY202" fmla="*/ 297795 h 659131"/>
              <a:gd name="connsiteX203" fmla="*/ 361447 w 1261746"/>
              <a:gd name="connsiteY203" fmla="*/ 269343 h 659131"/>
              <a:gd name="connsiteX204" fmla="*/ 389908 w 1261746"/>
              <a:gd name="connsiteY204" fmla="*/ 240891 h 659131"/>
              <a:gd name="connsiteX205" fmla="*/ 269426 w 1261746"/>
              <a:gd name="connsiteY205" fmla="*/ 240891 h 659131"/>
              <a:gd name="connsiteX206" fmla="*/ 297887 w 1261746"/>
              <a:gd name="connsiteY206" fmla="*/ 269343 h 659131"/>
              <a:gd name="connsiteX207" fmla="*/ 269426 w 1261746"/>
              <a:gd name="connsiteY207" fmla="*/ 297795 h 659131"/>
              <a:gd name="connsiteX208" fmla="*/ 240965 w 1261746"/>
              <a:gd name="connsiteY208" fmla="*/ 269343 h 659131"/>
              <a:gd name="connsiteX209" fmla="*/ 269426 w 1261746"/>
              <a:gd name="connsiteY209" fmla="*/ 240891 h 659131"/>
              <a:gd name="connsiteX210" fmla="*/ 148943 w 1261746"/>
              <a:gd name="connsiteY210" fmla="*/ 240891 h 659131"/>
              <a:gd name="connsiteX211" fmla="*/ 177404 w 1261746"/>
              <a:gd name="connsiteY211" fmla="*/ 269343 h 659131"/>
              <a:gd name="connsiteX212" fmla="*/ 148943 w 1261746"/>
              <a:gd name="connsiteY212" fmla="*/ 297795 h 659131"/>
              <a:gd name="connsiteX213" fmla="*/ 120482 w 1261746"/>
              <a:gd name="connsiteY213" fmla="*/ 269343 h 659131"/>
              <a:gd name="connsiteX214" fmla="*/ 148943 w 1261746"/>
              <a:gd name="connsiteY214" fmla="*/ 240891 h 659131"/>
              <a:gd name="connsiteX215" fmla="*/ 28461 w 1261746"/>
              <a:gd name="connsiteY215" fmla="*/ 240891 h 659131"/>
              <a:gd name="connsiteX216" fmla="*/ 56922 w 1261746"/>
              <a:gd name="connsiteY216" fmla="*/ 269343 h 659131"/>
              <a:gd name="connsiteX217" fmla="*/ 28461 w 1261746"/>
              <a:gd name="connsiteY217" fmla="*/ 297795 h 659131"/>
              <a:gd name="connsiteX218" fmla="*/ 0 w 1261746"/>
              <a:gd name="connsiteY218" fmla="*/ 269343 h 659131"/>
              <a:gd name="connsiteX219" fmla="*/ 28461 w 1261746"/>
              <a:gd name="connsiteY219" fmla="*/ 240891 h 659131"/>
              <a:gd name="connsiteX220" fmla="*/ 1233285 w 1261746"/>
              <a:gd name="connsiteY220" fmla="*/ 120445 h 659131"/>
              <a:gd name="connsiteX221" fmla="*/ 1261746 w 1261746"/>
              <a:gd name="connsiteY221" fmla="*/ 148897 h 659131"/>
              <a:gd name="connsiteX222" fmla="*/ 1233285 w 1261746"/>
              <a:gd name="connsiteY222" fmla="*/ 177349 h 659131"/>
              <a:gd name="connsiteX223" fmla="*/ 1204824 w 1261746"/>
              <a:gd name="connsiteY223" fmla="*/ 148897 h 659131"/>
              <a:gd name="connsiteX224" fmla="*/ 1233285 w 1261746"/>
              <a:gd name="connsiteY224" fmla="*/ 120445 h 659131"/>
              <a:gd name="connsiteX225" fmla="*/ 1112803 w 1261746"/>
              <a:gd name="connsiteY225" fmla="*/ 120445 h 659131"/>
              <a:gd name="connsiteX226" fmla="*/ 1141264 w 1261746"/>
              <a:gd name="connsiteY226" fmla="*/ 148897 h 659131"/>
              <a:gd name="connsiteX227" fmla="*/ 1112803 w 1261746"/>
              <a:gd name="connsiteY227" fmla="*/ 177349 h 659131"/>
              <a:gd name="connsiteX228" fmla="*/ 1084342 w 1261746"/>
              <a:gd name="connsiteY228" fmla="*/ 148897 h 659131"/>
              <a:gd name="connsiteX229" fmla="*/ 1112803 w 1261746"/>
              <a:gd name="connsiteY229" fmla="*/ 120445 h 659131"/>
              <a:gd name="connsiteX230" fmla="*/ 992320 w 1261746"/>
              <a:gd name="connsiteY230" fmla="*/ 120445 h 659131"/>
              <a:gd name="connsiteX231" fmla="*/ 1020781 w 1261746"/>
              <a:gd name="connsiteY231" fmla="*/ 148897 h 659131"/>
              <a:gd name="connsiteX232" fmla="*/ 992320 w 1261746"/>
              <a:gd name="connsiteY232" fmla="*/ 177349 h 659131"/>
              <a:gd name="connsiteX233" fmla="*/ 963859 w 1261746"/>
              <a:gd name="connsiteY233" fmla="*/ 148897 h 659131"/>
              <a:gd name="connsiteX234" fmla="*/ 992320 w 1261746"/>
              <a:gd name="connsiteY234" fmla="*/ 120445 h 659131"/>
              <a:gd name="connsiteX235" fmla="*/ 871838 w 1261746"/>
              <a:gd name="connsiteY235" fmla="*/ 120445 h 659131"/>
              <a:gd name="connsiteX236" fmla="*/ 900299 w 1261746"/>
              <a:gd name="connsiteY236" fmla="*/ 148897 h 659131"/>
              <a:gd name="connsiteX237" fmla="*/ 871838 w 1261746"/>
              <a:gd name="connsiteY237" fmla="*/ 177349 h 659131"/>
              <a:gd name="connsiteX238" fmla="*/ 843377 w 1261746"/>
              <a:gd name="connsiteY238" fmla="*/ 148897 h 659131"/>
              <a:gd name="connsiteX239" fmla="*/ 871838 w 1261746"/>
              <a:gd name="connsiteY239" fmla="*/ 120445 h 659131"/>
              <a:gd name="connsiteX240" fmla="*/ 751356 w 1261746"/>
              <a:gd name="connsiteY240" fmla="*/ 120445 h 659131"/>
              <a:gd name="connsiteX241" fmla="*/ 779817 w 1261746"/>
              <a:gd name="connsiteY241" fmla="*/ 148897 h 659131"/>
              <a:gd name="connsiteX242" fmla="*/ 751356 w 1261746"/>
              <a:gd name="connsiteY242" fmla="*/ 177349 h 659131"/>
              <a:gd name="connsiteX243" fmla="*/ 722895 w 1261746"/>
              <a:gd name="connsiteY243" fmla="*/ 148897 h 659131"/>
              <a:gd name="connsiteX244" fmla="*/ 751356 w 1261746"/>
              <a:gd name="connsiteY244" fmla="*/ 120445 h 659131"/>
              <a:gd name="connsiteX245" fmla="*/ 630873 w 1261746"/>
              <a:gd name="connsiteY245" fmla="*/ 120445 h 659131"/>
              <a:gd name="connsiteX246" fmla="*/ 659334 w 1261746"/>
              <a:gd name="connsiteY246" fmla="*/ 148897 h 659131"/>
              <a:gd name="connsiteX247" fmla="*/ 630873 w 1261746"/>
              <a:gd name="connsiteY247" fmla="*/ 177349 h 659131"/>
              <a:gd name="connsiteX248" fmla="*/ 602412 w 1261746"/>
              <a:gd name="connsiteY248" fmla="*/ 148897 h 659131"/>
              <a:gd name="connsiteX249" fmla="*/ 630873 w 1261746"/>
              <a:gd name="connsiteY249" fmla="*/ 120445 h 659131"/>
              <a:gd name="connsiteX250" fmla="*/ 510391 w 1261746"/>
              <a:gd name="connsiteY250" fmla="*/ 120445 h 659131"/>
              <a:gd name="connsiteX251" fmla="*/ 538852 w 1261746"/>
              <a:gd name="connsiteY251" fmla="*/ 148897 h 659131"/>
              <a:gd name="connsiteX252" fmla="*/ 510391 w 1261746"/>
              <a:gd name="connsiteY252" fmla="*/ 177349 h 659131"/>
              <a:gd name="connsiteX253" fmla="*/ 481930 w 1261746"/>
              <a:gd name="connsiteY253" fmla="*/ 148897 h 659131"/>
              <a:gd name="connsiteX254" fmla="*/ 510391 w 1261746"/>
              <a:gd name="connsiteY254" fmla="*/ 120445 h 659131"/>
              <a:gd name="connsiteX255" fmla="*/ 389908 w 1261746"/>
              <a:gd name="connsiteY255" fmla="*/ 120445 h 659131"/>
              <a:gd name="connsiteX256" fmla="*/ 418369 w 1261746"/>
              <a:gd name="connsiteY256" fmla="*/ 148897 h 659131"/>
              <a:gd name="connsiteX257" fmla="*/ 389908 w 1261746"/>
              <a:gd name="connsiteY257" fmla="*/ 177349 h 659131"/>
              <a:gd name="connsiteX258" fmla="*/ 361447 w 1261746"/>
              <a:gd name="connsiteY258" fmla="*/ 148897 h 659131"/>
              <a:gd name="connsiteX259" fmla="*/ 389908 w 1261746"/>
              <a:gd name="connsiteY259" fmla="*/ 120445 h 659131"/>
              <a:gd name="connsiteX260" fmla="*/ 269426 w 1261746"/>
              <a:gd name="connsiteY260" fmla="*/ 120445 h 659131"/>
              <a:gd name="connsiteX261" fmla="*/ 297887 w 1261746"/>
              <a:gd name="connsiteY261" fmla="*/ 148897 h 659131"/>
              <a:gd name="connsiteX262" fmla="*/ 269426 w 1261746"/>
              <a:gd name="connsiteY262" fmla="*/ 177349 h 659131"/>
              <a:gd name="connsiteX263" fmla="*/ 240965 w 1261746"/>
              <a:gd name="connsiteY263" fmla="*/ 148897 h 659131"/>
              <a:gd name="connsiteX264" fmla="*/ 269426 w 1261746"/>
              <a:gd name="connsiteY264" fmla="*/ 120445 h 659131"/>
              <a:gd name="connsiteX265" fmla="*/ 148943 w 1261746"/>
              <a:gd name="connsiteY265" fmla="*/ 120445 h 659131"/>
              <a:gd name="connsiteX266" fmla="*/ 177404 w 1261746"/>
              <a:gd name="connsiteY266" fmla="*/ 148897 h 659131"/>
              <a:gd name="connsiteX267" fmla="*/ 148943 w 1261746"/>
              <a:gd name="connsiteY267" fmla="*/ 177349 h 659131"/>
              <a:gd name="connsiteX268" fmla="*/ 120482 w 1261746"/>
              <a:gd name="connsiteY268" fmla="*/ 148897 h 659131"/>
              <a:gd name="connsiteX269" fmla="*/ 148943 w 1261746"/>
              <a:gd name="connsiteY269" fmla="*/ 120445 h 659131"/>
              <a:gd name="connsiteX270" fmla="*/ 28461 w 1261746"/>
              <a:gd name="connsiteY270" fmla="*/ 120445 h 659131"/>
              <a:gd name="connsiteX271" fmla="*/ 56922 w 1261746"/>
              <a:gd name="connsiteY271" fmla="*/ 148897 h 659131"/>
              <a:gd name="connsiteX272" fmla="*/ 28461 w 1261746"/>
              <a:gd name="connsiteY272" fmla="*/ 177349 h 659131"/>
              <a:gd name="connsiteX273" fmla="*/ 0 w 1261746"/>
              <a:gd name="connsiteY273" fmla="*/ 148897 h 659131"/>
              <a:gd name="connsiteX274" fmla="*/ 28461 w 1261746"/>
              <a:gd name="connsiteY274" fmla="*/ 120445 h 659131"/>
              <a:gd name="connsiteX275" fmla="*/ 1233285 w 1261746"/>
              <a:gd name="connsiteY275" fmla="*/ 0 h 659131"/>
              <a:gd name="connsiteX276" fmla="*/ 1261746 w 1261746"/>
              <a:gd name="connsiteY276" fmla="*/ 28452 h 659131"/>
              <a:gd name="connsiteX277" fmla="*/ 1233285 w 1261746"/>
              <a:gd name="connsiteY277" fmla="*/ 56904 h 659131"/>
              <a:gd name="connsiteX278" fmla="*/ 1204824 w 1261746"/>
              <a:gd name="connsiteY278" fmla="*/ 28452 h 659131"/>
              <a:gd name="connsiteX279" fmla="*/ 1233285 w 1261746"/>
              <a:gd name="connsiteY279" fmla="*/ 0 h 659131"/>
              <a:gd name="connsiteX280" fmla="*/ 1112803 w 1261746"/>
              <a:gd name="connsiteY280" fmla="*/ 0 h 659131"/>
              <a:gd name="connsiteX281" fmla="*/ 1141264 w 1261746"/>
              <a:gd name="connsiteY281" fmla="*/ 28452 h 659131"/>
              <a:gd name="connsiteX282" fmla="*/ 1112803 w 1261746"/>
              <a:gd name="connsiteY282" fmla="*/ 56904 h 659131"/>
              <a:gd name="connsiteX283" fmla="*/ 1084342 w 1261746"/>
              <a:gd name="connsiteY283" fmla="*/ 28452 h 659131"/>
              <a:gd name="connsiteX284" fmla="*/ 1112803 w 1261746"/>
              <a:gd name="connsiteY284" fmla="*/ 0 h 659131"/>
              <a:gd name="connsiteX285" fmla="*/ 992320 w 1261746"/>
              <a:gd name="connsiteY285" fmla="*/ 0 h 659131"/>
              <a:gd name="connsiteX286" fmla="*/ 1020781 w 1261746"/>
              <a:gd name="connsiteY286" fmla="*/ 28452 h 659131"/>
              <a:gd name="connsiteX287" fmla="*/ 992320 w 1261746"/>
              <a:gd name="connsiteY287" fmla="*/ 56904 h 659131"/>
              <a:gd name="connsiteX288" fmla="*/ 963859 w 1261746"/>
              <a:gd name="connsiteY288" fmla="*/ 28452 h 659131"/>
              <a:gd name="connsiteX289" fmla="*/ 992320 w 1261746"/>
              <a:gd name="connsiteY289" fmla="*/ 0 h 659131"/>
              <a:gd name="connsiteX290" fmla="*/ 871838 w 1261746"/>
              <a:gd name="connsiteY290" fmla="*/ 0 h 659131"/>
              <a:gd name="connsiteX291" fmla="*/ 900299 w 1261746"/>
              <a:gd name="connsiteY291" fmla="*/ 28452 h 659131"/>
              <a:gd name="connsiteX292" fmla="*/ 871838 w 1261746"/>
              <a:gd name="connsiteY292" fmla="*/ 56904 h 659131"/>
              <a:gd name="connsiteX293" fmla="*/ 843377 w 1261746"/>
              <a:gd name="connsiteY293" fmla="*/ 28452 h 659131"/>
              <a:gd name="connsiteX294" fmla="*/ 871838 w 1261746"/>
              <a:gd name="connsiteY294" fmla="*/ 0 h 659131"/>
              <a:gd name="connsiteX295" fmla="*/ 751356 w 1261746"/>
              <a:gd name="connsiteY295" fmla="*/ 0 h 659131"/>
              <a:gd name="connsiteX296" fmla="*/ 779817 w 1261746"/>
              <a:gd name="connsiteY296" fmla="*/ 28452 h 659131"/>
              <a:gd name="connsiteX297" fmla="*/ 751356 w 1261746"/>
              <a:gd name="connsiteY297" fmla="*/ 56904 h 659131"/>
              <a:gd name="connsiteX298" fmla="*/ 722895 w 1261746"/>
              <a:gd name="connsiteY298" fmla="*/ 28452 h 659131"/>
              <a:gd name="connsiteX299" fmla="*/ 751356 w 1261746"/>
              <a:gd name="connsiteY299" fmla="*/ 0 h 659131"/>
              <a:gd name="connsiteX300" fmla="*/ 630873 w 1261746"/>
              <a:gd name="connsiteY300" fmla="*/ 0 h 659131"/>
              <a:gd name="connsiteX301" fmla="*/ 659334 w 1261746"/>
              <a:gd name="connsiteY301" fmla="*/ 28452 h 659131"/>
              <a:gd name="connsiteX302" fmla="*/ 630873 w 1261746"/>
              <a:gd name="connsiteY302" fmla="*/ 56904 h 659131"/>
              <a:gd name="connsiteX303" fmla="*/ 602412 w 1261746"/>
              <a:gd name="connsiteY303" fmla="*/ 28452 h 659131"/>
              <a:gd name="connsiteX304" fmla="*/ 630873 w 1261746"/>
              <a:gd name="connsiteY304" fmla="*/ 0 h 659131"/>
              <a:gd name="connsiteX305" fmla="*/ 510391 w 1261746"/>
              <a:gd name="connsiteY305" fmla="*/ 0 h 659131"/>
              <a:gd name="connsiteX306" fmla="*/ 538852 w 1261746"/>
              <a:gd name="connsiteY306" fmla="*/ 28452 h 659131"/>
              <a:gd name="connsiteX307" fmla="*/ 510391 w 1261746"/>
              <a:gd name="connsiteY307" fmla="*/ 56904 h 659131"/>
              <a:gd name="connsiteX308" fmla="*/ 481930 w 1261746"/>
              <a:gd name="connsiteY308" fmla="*/ 28452 h 659131"/>
              <a:gd name="connsiteX309" fmla="*/ 510391 w 1261746"/>
              <a:gd name="connsiteY309" fmla="*/ 0 h 659131"/>
              <a:gd name="connsiteX310" fmla="*/ 389908 w 1261746"/>
              <a:gd name="connsiteY310" fmla="*/ 0 h 659131"/>
              <a:gd name="connsiteX311" fmla="*/ 418369 w 1261746"/>
              <a:gd name="connsiteY311" fmla="*/ 28452 h 659131"/>
              <a:gd name="connsiteX312" fmla="*/ 389908 w 1261746"/>
              <a:gd name="connsiteY312" fmla="*/ 56904 h 659131"/>
              <a:gd name="connsiteX313" fmla="*/ 361447 w 1261746"/>
              <a:gd name="connsiteY313" fmla="*/ 28452 h 659131"/>
              <a:gd name="connsiteX314" fmla="*/ 389908 w 1261746"/>
              <a:gd name="connsiteY314" fmla="*/ 0 h 659131"/>
              <a:gd name="connsiteX315" fmla="*/ 269426 w 1261746"/>
              <a:gd name="connsiteY315" fmla="*/ 0 h 659131"/>
              <a:gd name="connsiteX316" fmla="*/ 297887 w 1261746"/>
              <a:gd name="connsiteY316" fmla="*/ 28452 h 659131"/>
              <a:gd name="connsiteX317" fmla="*/ 269426 w 1261746"/>
              <a:gd name="connsiteY317" fmla="*/ 56904 h 659131"/>
              <a:gd name="connsiteX318" fmla="*/ 240965 w 1261746"/>
              <a:gd name="connsiteY318" fmla="*/ 28452 h 659131"/>
              <a:gd name="connsiteX319" fmla="*/ 269426 w 1261746"/>
              <a:gd name="connsiteY319" fmla="*/ 0 h 659131"/>
              <a:gd name="connsiteX320" fmla="*/ 148943 w 1261746"/>
              <a:gd name="connsiteY320" fmla="*/ 0 h 659131"/>
              <a:gd name="connsiteX321" fmla="*/ 177404 w 1261746"/>
              <a:gd name="connsiteY321" fmla="*/ 28452 h 659131"/>
              <a:gd name="connsiteX322" fmla="*/ 148943 w 1261746"/>
              <a:gd name="connsiteY322" fmla="*/ 56904 h 659131"/>
              <a:gd name="connsiteX323" fmla="*/ 120482 w 1261746"/>
              <a:gd name="connsiteY323" fmla="*/ 28452 h 659131"/>
              <a:gd name="connsiteX324" fmla="*/ 148943 w 1261746"/>
              <a:gd name="connsiteY324" fmla="*/ 0 h 659131"/>
              <a:gd name="connsiteX325" fmla="*/ 28461 w 1261746"/>
              <a:gd name="connsiteY325" fmla="*/ 0 h 659131"/>
              <a:gd name="connsiteX326" fmla="*/ 56922 w 1261746"/>
              <a:gd name="connsiteY326" fmla="*/ 28452 h 659131"/>
              <a:gd name="connsiteX327" fmla="*/ 28461 w 1261746"/>
              <a:gd name="connsiteY327" fmla="*/ 56904 h 659131"/>
              <a:gd name="connsiteX328" fmla="*/ 0 w 1261746"/>
              <a:gd name="connsiteY328" fmla="*/ 28452 h 659131"/>
              <a:gd name="connsiteX329" fmla="*/ 28461 w 1261746"/>
              <a:gd name="connsiteY329" fmla="*/ 0 h 659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Lst>
            <a:rect l="l" t="t" r="r" b="b"/>
            <a:pathLst>
              <a:path w="1261746" h="659131">
                <a:moveTo>
                  <a:pt x="1233285" y="602227"/>
                </a:moveTo>
                <a:cubicBezTo>
                  <a:pt x="1249004" y="602227"/>
                  <a:pt x="1261746" y="614965"/>
                  <a:pt x="1261746" y="630679"/>
                </a:cubicBezTo>
                <a:cubicBezTo>
                  <a:pt x="1261746" y="646393"/>
                  <a:pt x="1249004" y="659131"/>
                  <a:pt x="1233285" y="659131"/>
                </a:cubicBezTo>
                <a:cubicBezTo>
                  <a:pt x="1217566" y="659131"/>
                  <a:pt x="1204824" y="646393"/>
                  <a:pt x="1204824" y="630679"/>
                </a:cubicBezTo>
                <a:cubicBezTo>
                  <a:pt x="1204824" y="614965"/>
                  <a:pt x="1217566" y="602227"/>
                  <a:pt x="1233285" y="602227"/>
                </a:cubicBezTo>
                <a:close/>
                <a:moveTo>
                  <a:pt x="1112803" y="602227"/>
                </a:moveTo>
                <a:cubicBezTo>
                  <a:pt x="1128522" y="602227"/>
                  <a:pt x="1141264" y="614965"/>
                  <a:pt x="1141264" y="630679"/>
                </a:cubicBezTo>
                <a:cubicBezTo>
                  <a:pt x="1141264" y="646393"/>
                  <a:pt x="1128522" y="659131"/>
                  <a:pt x="1112803" y="659131"/>
                </a:cubicBezTo>
                <a:cubicBezTo>
                  <a:pt x="1097084" y="659131"/>
                  <a:pt x="1084342" y="646393"/>
                  <a:pt x="1084342" y="630679"/>
                </a:cubicBezTo>
                <a:cubicBezTo>
                  <a:pt x="1084342" y="614965"/>
                  <a:pt x="1097084" y="602227"/>
                  <a:pt x="1112803" y="602227"/>
                </a:cubicBezTo>
                <a:close/>
                <a:moveTo>
                  <a:pt x="992320" y="602227"/>
                </a:moveTo>
                <a:cubicBezTo>
                  <a:pt x="1008039" y="602227"/>
                  <a:pt x="1020781" y="614965"/>
                  <a:pt x="1020781" y="630679"/>
                </a:cubicBezTo>
                <a:cubicBezTo>
                  <a:pt x="1020781" y="646393"/>
                  <a:pt x="1008039" y="659131"/>
                  <a:pt x="992320" y="659131"/>
                </a:cubicBezTo>
                <a:cubicBezTo>
                  <a:pt x="976601" y="659131"/>
                  <a:pt x="963859" y="646393"/>
                  <a:pt x="963859" y="630679"/>
                </a:cubicBezTo>
                <a:cubicBezTo>
                  <a:pt x="963859" y="614965"/>
                  <a:pt x="976601" y="602227"/>
                  <a:pt x="992320" y="602227"/>
                </a:cubicBezTo>
                <a:close/>
                <a:moveTo>
                  <a:pt x="871838" y="602227"/>
                </a:moveTo>
                <a:cubicBezTo>
                  <a:pt x="887557" y="602227"/>
                  <a:pt x="900299" y="614965"/>
                  <a:pt x="900299" y="630679"/>
                </a:cubicBezTo>
                <a:cubicBezTo>
                  <a:pt x="900299" y="646393"/>
                  <a:pt x="887557" y="659131"/>
                  <a:pt x="871838" y="659131"/>
                </a:cubicBezTo>
                <a:cubicBezTo>
                  <a:pt x="856119" y="659131"/>
                  <a:pt x="843377" y="646393"/>
                  <a:pt x="843377" y="630679"/>
                </a:cubicBezTo>
                <a:cubicBezTo>
                  <a:pt x="843377" y="614965"/>
                  <a:pt x="856119" y="602227"/>
                  <a:pt x="871838" y="602227"/>
                </a:cubicBezTo>
                <a:close/>
                <a:moveTo>
                  <a:pt x="751356" y="602227"/>
                </a:moveTo>
                <a:cubicBezTo>
                  <a:pt x="767075" y="602227"/>
                  <a:pt x="779817" y="614965"/>
                  <a:pt x="779817" y="630679"/>
                </a:cubicBezTo>
                <a:cubicBezTo>
                  <a:pt x="779817" y="646393"/>
                  <a:pt x="767075" y="659131"/>
                  <a:pt x="751356" y="659131"/>
                </a:cubicBezTo>
                <a:cubicBezTo>
                  <a:pt x="735637" y="659131"/>
                  <a:pt x="722895" y="646393"/>
                  <a:pt x="722895" y="630679"/>
                </a:cubicBezTo>
                <a:cubicBezTo>
                  <a:pt x="722895" y="614965"/>
                  <a:pt x="735637" y="602227"/>
                  <a:pt x="751356" y="602227"/>
                </a:cubicBezTo>
                <a:close/>
                <a:moveTo>
                  <a:pt x="630873" y="602227"/>
                </a:moveTo>
                <a:cubicBezTo>
                  <a:pt x="646592" y="602227"/>
                  <a:pt x="659334" y="614965"/>
                  <a:pt x="659334" y="630679"/>
                </a:cubicBezTo>
                <a:cubicBezTo>
                  <a:pt x="659334" y="646393"/>
                  <a:pt x="646592" y="659131"/>
                  <a:pt x="630873" y="659131"/>
                </a:cubicBezTo>
                <a:cubicBezTo>
                  <a:pt x="615154" y="659131"/>
                  <a:pt x="602412" y="646393"/>
                  <a:pt x="602412" y="630679"/>
                </a:cubicBezTo>
                <a:cubicBezTo>
                  <a:pt x="602412" y="614965"/>
                  <a:pt x="615154" y="602227"/>
                  <a:pt x="630873" y="602227"/>
                </a:cubicBezTo>
                <a:close/>
                <a:moveTo>
                  <a:pt x="510391" y="602227"/>
                </a:moveTo>
                <a:cubicBezTo>
                  <a:pt x="526110" y="602227"/>
                  <a:pt x="538852" y="614965"/>
                  <a:pt x="538852" y="630679"/>
                </a:cubicBezTo>
                <a:cubicBezTo>
                  <a:pt x="538852" y="646393"/>
                  <a:pt x="526110" y="659131"/>
                  <a:pt x="510391" y="659131"/>
                </a:cubicBezTo>
                <a:cubicBezTo>
                  <a:pt x="494672" y="659131"/>
                  <a:pt x="481930" y="646393"/>
                  <a:pt x="481930" y="630679"/>
                </a:cubicBezTo>
                <a:cubicBezTo>
                  <a:pt x="481930" y="614965"/>
                  <a:pt x="494672" y="602227"/>
                  <a:pt x="510391" y="602227"/>
                </a:cubicBezTo>
                <a:close/>
                <a:moveTo>
                  <a:pt x="389908" y="602227"/>
                </a:moveTo>
                <a:cubicBezTo>
                  <a:pt x="405627" y="602227"/>
                  <a:pt x="418369" y="614965"/>
                  <a:pt x="418369" y="630679"/>
                </a:cubicBezTo>
                <a:cubicBezTo>
                  <a:pt x="418369" y="646393"/>
                  <a:pt x="405627" y="659131"/>
                  <a:pt x="389908" y="659131"/>
                </a:cubicBezTo>
                <a:cubicBezTo>
                  <a:pt x="374189" y="659131"/>
                  <a:pt x="361447" y="646393"/>
                  <a:pt x="361447" y="630679"/>
                </a:cubicBezTo>
                <a:cubicBezTo>
                  <a:pt x="361447" y="614965"/>
                  <a:pt x="374189" y="602227"/>
                  <a:pt x="389908" y="602227"/>
                </a:cubicBezTo>
                <a:close/>
                <a:moveTo>
                  <a:pt x="269426" y="602227"/>
                </a:moveTo>
                <a:cubicBezTo>
                  <a:pt x="285145" y="602227"/>
                  <a:pt x="297887" y="614965"/>
                  <a:pt x="297887" y="630679"/>
                </a:cubicBezTo>
                <a:cubicBezTo>
                  <a:pt x="297887" y="646393"/>
                  <a:pt x="285145" y="659131"/>
                  <a:pt x="269426" y="659131"/>
                </a:cubicBezTo>
                <a:cubicBezTo>
                  <a:pt x="253707" y="659131"/>
                  <a:pt x="240965" y="646393"/>
                  <a:pt x="240965" y="630679"/>
                </a:cubicBezTo>
                <a:cubicBezTo>
                  <a:pt x="240965" y="614965"/>
                  <a:pt x="253707" y="602227"/>
                  <a:pt x="269426" y="602227"/>
                </a:cubicBezTo>
                <a:close/>
                <a:moveTo>
                  <a:pt x="148943" y="602227"/>
                </a:moveTo>
                <a:cubicBezTo>
                  <a:pt x="164662" y="602227"/>
                  <a:pt x="177404" y="614965"/>
                  <a:pt x="177404" y="630679"/>
                </a:cubicBezTo>
                <a:cubicBezTo>
                  <a:pt x="177404" y="646393"/>
                  <a:pt x="164662" y="659131"/>
                  <a:pt x="148943" y="659131"/>
                </a:cubicBezTo>
                <a:cubicBezTo>
                  <a:pt x="133224" y="659131"/>
                  <a:pt x="120482" y="646393"/>
                  <a:pt x="120482" y="630679"/>
                </a:cubicBezTo>
                <a:cubicBezTo>
                  <a:pt x="120482" y="614965"/>
                  <a:pt x="133224" y="602227"/>
                  <a:pt x="148943" y="602227"/>
                </a:cubicBezTo>
                <a:close/>
                <a:moveTo>
                  <a:pt x="28461" y="602227"/>
                </a:moveTo>
                <a:cubicBezTo>
                  <a:pt x="44180" y="602227"/>
                  <a:pt x="56922" y="614965"/>
                  <a:pt x="56922" y="630679"/>
                </a:cubicBezTo>
                <a:cubicBezTo>
                  <a:pt x="56922" y="646393"/>
                  <a:pt x="44180" y="659131"/>
                  <a:pt x="28461" y="659131"/>
                </a:cubicBezTo>
                <a:cubicBezTo>
                  <a:pt x="12742" y="659131"/>
                  <a:pt x="0" y="646393"/>
                  <a:pt x="0" y="630679"/>
                </a:cubicBezTo>
                <a:cubicBezTo>
                  <a:pt x="0" y="614965"/>
                  <a:pt x="12742" y="602227"/>
                  <a:pt x="28461" y="602227"/>
                </a:cubicBezTo>
                <a:close/>
                <a:moveTo>
                  <a:pt x="1233285" y="481781"/>
                </a:moveTo>
                <a:cubicBezTo>
                  <a:pt x="1249004" y="481781"/>
                  <a:pt x="1261746" y="494519"/>
                  <a:pt x="1261746" y="510233"/>
                </a:cubicBezTo>
                <a:cubicBezTo>
                  <a:pt x="1261746" y="525947"/>
                  <a:pt x="1249004" y="538685"/>
                  <a:pt x="1233285" y="538685"/>
                </a:cubicBezTo>
                <a:cubicBezTo>
                  <a:pt x="1217566" y="538685"/>
                  <a:pt x="1204824" y="525947"/>
                  <a:pt x="1204824" y="510233"/>
                </a:cubicBezTo>
                <a:cubicBezTo>
                  <a:pt x="1204824" y="494519"/>
                  <a:pt x="1217566" y="481781"/>
                  <a:pt x="1233285" y="481781"/>
                </a:cubicBezTo>
                <a:close/>
                <a:moveTo>
                  <a:pt x="1112803" y="481781"/>
                </a:moveTo>
                <a:cubicBezTo>
                  <a:pt x="1128522" y="481781"/>
                  <a:pt x="1141264" y="494519"/>
                  <a:pt x="1141264" y="510233"/>
                </a:cubicBezTo>
                <a:cubicBezTo>
                  <a:pt x="1141264" y="525947"/>
                  <a:pt x="1128522" y="538685"/>
                  <a:pt x="1112803" y="538685"/>
                </a:cubicBezTo>
                <a:cubicBezTo>
                  <a:pt x="1097084" y="538685"/>
                  <a:pt x="1084342" y="525947"/>
                  <a:pt x="1084342" y="510233"/>
                </a:cubicBezTo>
                <a:cubicBezTo>
                  <a:pt x="1084342" y="494519"/>
                  <a:pt x="1097084" y="481781"/>
                  <a:pt x="1112803" y="481781"/>
                </a:cubicBezTo>
                <a:close/>
                <a:moveTo>
                  <a:pt x="992320" y="481781"/>
                </a:moveTo>
                <a:cubicBezTo>
                  <a:pt x="1008039" y="481781"/>
                  <a:pt x="1020781" y="494519"/>
                  <a:pt x="1020781" y="510233"/>
                </a:cubicBezTo>
                <a:cubicBezTo>
                  <a:pt x="1020781" y="525947"/>
                  <a:pt x="1008039" y="538685"/>
                  <a:pt x="992320" y="538685"/>
                </a:cubicBezTo>
                <a:cubicBezTo>
                  <a:pt x="976601" y="538685"/>
                  <a:pt x="963859" y="525947"/>
                  <a:pt x="963859" y="510233"/>
                </a:cubicBezTo>
                <a:cubicBezTo>
                  <a:pt x="963859" y="494519"/>
                  <a:pt x="976601" y="481781"/>
                  <a:pt x="992320" y="481781"/>
                </a:cubicBezTo>
                <a:close/>
                <a:moveTo>
                  <a:pt x="871838" y="481781"/>
                </a:moveTo>
                <a:cubicBezTo>
                  <a:pt x="887557" y="481781"/>
                  <a:pt x="900299" y="494519"/>
                  <a:pt x="900299" y="510233"/>
                </a:cubicBezTo>
                <a:cubicBezTo>
                  <a:pt x="900299" y="525947"/>
                  <a:pt x="887557" y="538685"/>
                  <a:pt x="871838" y="538685"/>
                </a:cubicBezTo>
                <a:cubicBezTo>
                  <a:pt x="856119" y="538685"/>
                  <a:pt x="843377" y="525947"/>
                  <a:pt x="843377" y="510233"/>
                </a:cubicBezTo>
                <a:cubicBezTo>
                  <a:pt x="843377" y="494519"/>
                  <a:pt x="856119" y="481781"/>
                  <a:pt x="871838" y="481781"/>
                </a:cubicBezTo>
                <a:close/>
                <a:moveTo>
                  <a:pt x="751356" y="481781"/>
                </a:moveTo>
                <a:cubicBezTo>
                  <a:pt x="767075" y="481781"/>
                  <a:pt x="779817" y="494519"/>
                  <a:pt x="779817" y="510233"/>
                </a:cubicBezTo>
                <a:cubicBezTo>
                  <a:pt x="779817" y="525947"/>
                  <a:pt x="767075" y="538685"/>
                  <a:pt x="751356" y="538685"/>
                </a:cubicBezTo>
                <a:cubicBezTo>
                  <a:pt x="735637" y="538685"/>
                  <a:pt x="722895" y="525947"/>
                  <a:pt x="722895" y="510233"/>
                </a:cubicBezTo>
                <a:cubicBezTo>
                  <a:pt x="722895" y="494519"/>
                  <a:pt x="735637" y="481781"/>
                  <a:pt x="751356" y="481781"/>
                </a:cubicBezTo>
                <a:close/>
                <a:moveTo>
                  <a:pt x="630873" y="481781"/>
                </a:moveTo>
                <a:cubicBezTo>
                  <a:pt x="646592" y="481781"/>
                  <a:pt x="659334" y="494519"/>
                  <a:pt x="659334" y="510233"/>
                </a:cubicBezTo>
                <a:cubicBezTo>
                  <a:pt x="659334" y="525947"/>
                  <a:pt x="646592" y="538685"/>
                  <a:pt x="630873" y="538685"/>
                </a:cubicBezTo>
                <a:cubicBezTo>
                  <a:pt x="615154" y="538685"/>
                  <a:pt x="602412" y="525947"/>
                  <a:pt x="602412" y="510233"/>
                </a:cubicBezTo>
                <a:cubicBezTo>
                  <a:pt x="602412" y="494519"/>
                  <a:pt x="615154" y="481781"/>
                  <a:pt x="630873" y="481781"/>
                </a:cubicBezTo>
                <a:close/>
                <a:moveTo>
                  <a:pt x="510391" y="481781"/>
                </a:moveTo>
                <a:cubicBezTo>
                  <a:pt x="526110" y="481781"/>
                  <a:pt x="538852" y="494519"/>
                  <a:pt x="538852" y="510233"/>
                </a:cubicBezTo>
                <a:cubicBezTo>
                  <a:pt x="538852" y="525947"/>
                  <a:pt x="526110" y="538685"/>
                  <a:pt x="510391" y="538685"/>
                </a:cubicBezTo>
                <a:cubicBezTo>
                  <a:pt x="494672" y="538685"/>
                  <a:pt x="481930" y="525947"/>
                  <a:pt x="481930" y="510233"/>
                </a:cubicBezTo>
                <a:cubicBezTo>
                  <a:pt x="481930" y="494519"/>
                  <a:pt x="494672" y="481781"/>
                  <a:pt x="510391" y="481781"/>
                </a:cubicBezTo>
                <a:close/>
                <a:moveTo>
                  <a:pt x="389908" y="481781"/>
                </a:moveTo>
                <a:cubicBezTo>
                  <a:pt x="405627" y="481781"/>
                  <a:pt x="418369" y="494519"/>
                  <a:pt x="418369" y="510233"/>
                </a:cubicBezTo>
                <a:cubicBezTo>
                  <a:pt x="418369" y="525947"/>
                  <a:pt x="405627" y="538685"/>
                  <a:pt x="389908" y="538685"/>
                </a:cubicBezTo>
                <a:cubicBezTo>
                  <a:pt x="374189" y="538685"/>
                  <a:pt x="361447" y="525947"/>
                  <a:pt x="361447" y="510233"/>
                </a:cubicBezTo>
                <a:cubicBezTo>
                  <a:pt x="361447" y="494519"/>
                  <a:pt x="374189" y="481781"/>
                  <a:pt x="389908" y="481781"/>
                </a:cubicBezTo>
                <a:close/>
                <a:moveTo>
                  <a:pt x="269426" y="481781"/>
                </a:moveTo>
                <a:cubicBezTo>
                  <a:pt x="285145" y="481781"/>
                  <a:pt x="297887" y="494519"/>
                  <a:pt x="297887" y="510233"/>
                </a:cubicBezTo>
                <a:cubicBezTo>
                  <a:pt x="297887" y="525947"/>
                  <a:pt x="285145" y="538685"/>
                  <a:pt x="269426" y="538685"/>
                </a:cubicBezTo>
                <a:cubicBezTo>
                  <a:pt x="253707" y="538685"/>
                  <a:pt x="240965" y="525947"/>
                  <a:pt x="240965" y="510233"/>
                </a:cubicBezTo>
                <a:cubicBezTo>
                  <a:pt x="240965" y="494519"/>
                  <a:pt x="253707" y="481781"/>
                  <a:pt x="269426" y="481781"/>
                </a:cubicBezTo>
                <a:close/>
                <a:moveTo>
                  <a:pt x="148943" y="481781"/>
                </a:moveTo>
                <a:cubicBezTo>
                  <a:pt x="164662" y="481781"/>
                  <a:pt x="177404" y="494519"/>
                  <a:pt x="177404" y="510233"/>
                </a:cubicBezTo>
                <a:cubicBezTo>
                  <a:pt x="177404" y="525947"/>
                  <a:pt x="164662" y="538685"/>
                  <a:pt x="148943" y="538685"/>
                </a:cubicBezTo>
                <a:cubicBezTo>
                  <a:pt x="133224" y="538685"/>
                  <a:pt x="120482" y="525947"/>
                  <a:pt x="120482" y="510233"/>
                </a:cubicBezTo>
                <a:cubicBezTo>
                  <a:pt x="120482" y="494519"/>
                  <a:pt x="133224" y="481781"/>
                  <a:pt x="148943" y="481781"/>
                </a:cubicBezTo>
                <a:close/>
                <a:moveTo>
                  <a:pt x="28461" y="481781"/>
                </a:moveTo>
                <a:cubicBezTo>
                  <a:pt x="44180" y="481781"/>
                  <a:pt x="56922" y="494519"/>
                  <a:pt x="56922" y="510233"/>
                </a:cubicBezTo>
                <a:cubicBezTo>
                  <a:pt x="56922" y="525947"/>
                  <a:pt x="44180" y="538685"/>
                  <a:pt x="28461" y="538685"/>
                </a:cubicBezTo>
                <a:cubicBezTo>
                  <a:pt x="12742" y="538685"/>
                  <a:pt x="0" y="525947"/>
                  <a:pt x="0" y="510233"/>
                </a:cubicBezTo>
                <a:cubicBezTo>
                  <a:pt x="0" y="494519"/>
                  <a:pt x="12742" y="481781"/>
                  <a:pt x="28461" y="481781"/>
                </a:cubicBezTo>
                <a:close/>
                <a:moveTo>
                  <a:pt x="1233285" y="361336"/>
                </a:moveTo>
                <a:cubicBezTo>
                  <a:pt x="1249004" y="361336"/>
                  <a:pt x="1261746" y="374074"/>
                  <a:pt x="1261746" y="389788"/>
                </a:cubicBezTo>
                <a:cubicBezTo>
                  <a:pt x="1261746" y="405502"/>
                  <a:pt x="1249004" y="418240"/>
                  <a:pt x="1233285" y="418240"/>
                </a:cubicBezTo>
                <a:cubicBezTo>
                  <a:pt x="1217566" y="418240"/>
                  <a:pt x="1204824" y="405502"/>
                  <a:pt x="1204824" y="389788"/>
                </a:cubicBezTo>
                <a:cubicBezTo>
                  <a:pt x="1204824" y="374074"/>
                  <a:pt x="1217566" y="361336"/>
                  <a:pt x="1233285" y="361336"/>
                </a:cubicBezTo>
                <a:close/>
                <a:moveTo>
                  <a:pt x="1112803" y="361336"/>
                </a:moveTo>
                <a:cubicBezTo>
                  <a:pt x="1128522" y="361336"/>
                  <a:pt x="1141264" y="374074"/>
                  <a:pt x="1141264" y="389788"/>
                </a:cubicBezTo>
                <a:cubicBezTo>
                  <a:pt x="1141264" y="405502"/>
                  <a:pt x="1128522" y="418240"/>
                  <a:pt x="1112803" y="418240"/>
                </a:cubicBezTo>
                <a:cubicBezTo>
                  <a:pt x="1097084" y="418240"/>
                  <a:pt x="1084342" y="405502"/>
                  <a:pt x="1084342" y="389788"/>
                </a:cubicBezTo>
                <a:cubicBezTo>
                  <a:pt x="1084342" y="374074"/>
                  <a:pt x="1097084" y="361336"/>
                  <a:pt x="1112803" y="361336"/>
                </a:cubicBezTo>
                <a:close/>
                <a:moveTo>
                  <a:pt x="992320" y="361336"/>
                </a:moveTo>
                <a:cubicBezTo>
                  <a:pt x="1008039" y="361336"/>
                  <a:pt x="1020781" y="374074"/>
                  <a:pt x="1020781" y="389788"/>
                </a:cubicBezTo>
                <a:cubicBezTo>
                  <a:pt x="1020781" y="405502"/>
                  <a:pt x="1008039" y="418240"/>
                  <a:pt x="992320" y="418240"/>
                </a:cubicBezTo>
                <a:cubicBezTo>
                  <a:pt x="976601" y="418240"/>
                  <a:pt x="963859" y="405502"/>
                  <a:pt x="963859" y="389788"/>
                </a:cubicBezTo>
                <a:cubicBezTo>
                  <a:pt x="963859" y="374074"/>
                  <a:pt x="976601" y="361336"/>
                  <a:pt x="992320" y="361336"/>
                </a:cubicBezTo>
                <a:close/>
                <a:moveTo>
                  <a:pt x="871838" y="361336"/>
                </a:moveTo>
                <a:cubicBezTo>
                  <a:pt x="887557" y="361336"/>
                  <a:pt x="900299" y="374074"/>
                  <a:pt x="900299" y="389788"/>
                </a:cubicBezTo>
                <a:cubicBezTo>
                  <a:pt x="900299" y="405502"/>
                  <a:pt x="887557" y="418240"/>
                  <a:pt x="871838" y="418240"/>
                </a:cubicBezTo>
                <a:cubicBezTo>
                  <a:pt x="856119" y="418240"/>
                  <a:pt x="843377" y="405502"/>
                  <a:pt x="843377" y="389788"/>
                </a:cubicBezTo>
                <a:cubicBezTo>
                  <a:pt x="843377" y="374074"/>
                  <a:pt x="856119" y="361336"/>
                  <a:pt x="871838" y="361336"/>
                </a:cubicBezTo>
                <a:close/>
                <a:moveTo>
                  <a:pt x="751356" y="361336"/>
                </a:moveTo>
                <a:cubicBezTo>
                  <a:pt x="767075" y="361336"/>
                  <a:pt x="779817" y="374074"/>
                  <a:pt x="779817" y="389788"/>
                </a:cubicBezTo>
                <a:cubicBezTo>
                  <a:pt x="779817" y="405502"/>
                  <a:pt x="767075" y="418240"/>
                  <a:pt x="751356" y="418240"/>
                </a:cubicBezTo>
                <a:cubicBezTo>
                  <a:pt x="735637" y="418240"/>
                  <a:pt x="722895" y="405502"/>
                  <a:pt x="722895" y="389788"/>
                </a:cubicBezTo>
                <a:cubicBezTo>
                  <a:pt x="722895" y="374074"/>
                  <a:pt x="735637" y="361336"/>
                  <a:pt x="751356" y="361336"/>
                </a:cubicBezTo>
                <a:close/>
                <a:moveTo>
                  <a:pt x="630873" y="361336"/>
                </a:moveTo>
                <a:cubicBezTo>
                  <a:pt x="646592" y="361336"/>
                  <a:pt x="659334" y="374074"/>
                  <a:pt x="659334" y="389788"/>
                </a:cubicBezTo>
                <a:cubicBezTo>
                  <a:pt x="659334" y="405502"/>
                  <a:pt x="646592" y="418240"/>
                  <a:pt x="630873" y="418240"/>
                </a:cubicBezTo>
                <a:cubicBezTo>
                  <a:pt x="615154" y="418240"/>
                  <a:pt x="602412" y="405502"/>
                  <a:pt x="602412" y="389788"/>
                </a:cubicBezTo>
                <a:cubicBezTo>
                  <a:pt x="602412" y="374074"/>
                  <a:pt x="615154" y="361336"/>
                  <a:pt x="630873" y="361336"/>
                </a:cubicBezTo>
                <a:close/>
                <a:moveTo>
                  <a:pt x="510391" y="361336"/>
                </a:moveTo>
                <a:cubicBezTo>
                  <a:pt x="526110" y="361336"/>
                  <a:pt x="538852" y="374074"/>
                  <a:pt x="538852" y="389788"/>
                </a:cubicBezTo>
                <a:cubicBezTo>
                  <a:pt x="538852" y="405502"/>
                  <a:pt x="526110" y="418240"/>
                  <a:pt x="510391" y="418240"/>
                </a:cubicBezTo>
                <a:cubicBezTo>
                  <a:pt x="494672" y="418240"/>
                  <a:pt x="481930" y="405502"/>
                  <a:pt x="481930" y="389788"/>
                </a:cubicBezTo>
                <a:cubicBezTo>
                  <a:pt x="481930" y="374074"/>
                  <a:pt x="494672" y="361336"/>
                  <a:pt x="510391" y="361336"/>
                </a:cubicBezTo>
                <a:close/>
                <a:moveTo>
                  <a:pt x="389908" y="361336"/>
                </a:moveTo>
                <a:cubicBezTo>
                  <a:pt x="405627" y="361336"/>
                  <a:pt x="418369" y="374074"/>
                  <a:pt x="418369" y="389788"/>
                </a:cubicBezTo>
                <a:cubicBezTo>
                  <a:pt x="418369" y="405502"/>
                  <a:pt x="405627" y="418240"/>
                  <a:pt x="389908" y="418240"/>
                </a:cubicBezTo>
                <a:cubicBezTo>
                  <a:pt x="374189" y="418240"/>
                  <a:pt x="361447" y="405502"/>
                  <a:pt x="361447" y="389788"/>
                </a:cubicBezTo>
                <a:cubicBezTo>
                  <a:pt x="361447" y="374074"/>
                  <a:pt x="374189" y="361336"/>
                  <a:pt x="389908" y="361336"/>
                </a:cubicBezTo>
                <a:close/>
                <a:moveTo>
                  <a:pt x="269426" y="361336"/>
                </a:moveTo>
                <a:cubicBezTo>
                  <a:pt x="285145" y="361336"/>
                  <a:pt x="297887" y="374074"/>
                  <a:pt x="297887" y="389788"/>
                </a:cubicBezTo>
                <a:cubicBezTo>
                  <a:pt x="297887" y="405502"/>
                  <a:pt x="285145" y="418240"/>
                  <a:pt x="269426" y="418240"/>
                </a:cubicBezTo>
                <a:cubicBezTo>
                  <a:pt x="253707" y="418240"/>
                  <a:pt x="240965" y="405502"/>
                  <a:pt x="240965" y="389788"/>
                </a:cubicBezTo>
                <a:cubicBezTo>
                  <a:pt x="240965" y="374074"/>
                  <a:pt x="253707" y="361336"/>
                  <a:pt x="269426" y="361336"/>
                </a:cubicBezTo>
                <a:close/>
                <a:moveTo>
                  <a:pt x="148943" y="361336"/>
                </a:moveTo>
                <a:cubicBezTo>
                  <a:pt x="164662" y="361336"/>
                  <a:pt x="177404" y="374074"/>
                  <a:pt x="177404" y="389788"/>
                </a:cubicBezTo>
                <a:cubicBezTo>
                  <a:pt x="177404" y="405502"/>
                  <a:pt x="164662" y="418240"/>
                  <a:pt x="148943" y="418240"/>
                </a:cubicBezTo>
                <a:cubicBezTo>
                  <a:pt x="133224" y="418240"/>
                  <a:pt x="120482" y="405502"/>
                  <a:pt x="120482" y="389788"/>
                </a:cubicBezTo>
                <a:cubicBezTo>
                  <a:pt x="120482" y="374074"/>
                  <a:pt x="133224" y="361336"/>
                  <a:pt x="148943" y="361336"/>
                </a:cubicBezTo>
                <a:close/>
                <a:moveTo>
                  <a:pt x="28461" y="361336"/>
                </a:moveTo>
                <a:cubicBezTo>
                  <a:pt x="44180" y="361336"/>
                  <a:pt x="56922" y="374074"/>
                  <a:pt x="56922" y="389788"/>
                </a:cubicBezTo>
                <a:cubicBezTo>
                  <a:pt x="56922" y="405502"/>
                  <a:pt x="44180" y="418240"/>
                  <a:pt x="28461" y="418240"/>
                </a:cubicBezTo>
                <a:cubicBezTo>
                  <a:pt x="12742" y="418240"/>
                  <a:pt x="0" y="405502"/>
                  <a:pt x="0" y="389788"/>
                </a:cubicBezTo>
                <a:cubicBezTo>
                  <a:pt x="0" y="374074"/>
                  <a:pt x="12742" y="361336"/>
                  <a:pt x="28461" y="361336"/>
                </a:cubicBezTo>
                <a:close/>
                <a:moveTo>
                  <a:pt x="1233285" y="240891"/>
                </a:moveTo>
                <a:cubicBezTo>
                  <a:pt x="1249004" y="240891"/>
                  <a:pt x="1261746" y="253629"/>
                  <a:pt x="1261746" y="269343"/>
                </a:cubicBezTo>
                <a:cubicBezTo>
                  <a:pt x="1261746" y="285057"/>
                  <a:pt x="1249004" y="297795"/>
                  <a:pt x="1233285" y="297795"/>
                </a:cubicBezTo>
                <a:cubicBezTo>
                  <a:pt x="1217566" y="297795"/>
                  <a:pt x="1204824" y="285057"/>
                  <a:pt x="1204824" y="269343"/>
                </a:cubicBezTo>
                <a:cubicBezTo>
                  <a:pt x="1204824" y="253629"/>
                  <a:pt x="1217566" y="240891"/>
                  <a:pt x="1233285" y="240891"/>
                </a:cubicBezTo>
                <a:close/>
                <a:moveTo>
                  <a:pt x="1112803" y="240891"/>
                </a:moveTo>
                <a:cubicBezTo>
                  <a:pt x="1128522" y="240891"/>
                  <a:pt x="1141264" y="253629"/>
                  <a:pt x="1141264" y="269343"/>
                </a:cubicBezTo>
                <a:cubicBezTo>
                  <a:pt x="1141264" y="285057"/>
                  <a:pt x="1128522" y="297795"/>
                  <a:pt x="1112803" y="297795"/>
                </a:cubicBezTo>
                <a:cubicBezTo>
                  <a:pt x="1097084" y="297795"/>
                  <a:pt x="1084342" y="285057"/>
                  <a:pt x="1084342" y="269343"/>
                </a:cubicBezTo>
                <a:cubicBezTo>
                  <a:pt x="1084342" y="253629"/>
                  <a:pt x="1097084" y="240891"/>
                  <a:pt x="1112803" y="240891"/>
                </a:cubicBezTo>
                <a:close/>
                <a:moveTo>
                  <a:pt x="992320" y="240891"/>
                </a:moveTo>
                <a:cubicBezTo>
                  <a:pt x="1008039" y="240891"/>
                  <a:pt x="1020781" y="253629"/>
                  <a:pt x="1020781" y="269343"/>
                </a:cubicBezTo>
                <a:cubicBezTo>
                  <a:pt x="1020781" y="285057"/>
                  <a:pt x="1008039" y="297795"/>
                  <a:pt x="992320" y="297795"/>
                </a:cubicBezTo>
                <a:cubicBezTo>
                  <a:pt x="976601" y="297795"/>
                  <a:pt x="963859" y="285057"/>
                  <a:pt x="963859" y="269343"/>
                </a:cubicBezTo>
                <a:cubicBezTo>
                  <a:pt x="963859" y="253629"/>
                  <a:pt x="976601" y="240891"/>
                  <a:pt x="992320" y="240891"/>
                </a:cubicBezTo>
                <a:close/>
                <a:moveTo>
                  <a:pt x="871838" y="240891"/>
                </a:moveTo>
                <a:cubicBezTo>
                  <a:pt x="887557" y="240891"/>
                  <a:pt x="900299" y="253629"/>
                  <a:pt x="900299" y="269343"/>
                </a:cubicBezTo>
                <a:cubicBezTo>
                  <a:pt x="900299" y="285057"/>
                  <a:pt x="887557" y="297795"/>
                  <a:pt x="871838" y="297795"/>
                </a:cubicBezTo>
                <a:cubicBezTo>
                  <a:pt x="856119" y="297795"/>
                  <a:pt x="843377" y="285057"/>
                  <a:pt x="843377" y="269343"/>
                </a:cubicBezTo>
                <a:cubicBezTo>
                  <a:pt x="843377" y="253629"/>
                  <a:pt x="856119" y="240891"/>
                  <a:pt x="871838" y="240891"/>
                </a:cubicBezTo>
                <a:close/>
                <a:moveTo>
                  <a:pt x="751356" y="240891"/>
                </a:moveTo>
                <a:cubicBezTo>
                  <a:pt x="767075" y="240891"/>
                  <a:pt x="779817" y="253629"/>
                  <a:pt x="779817" y="269343"/>
                </a:cubicBezTo>
                <a:cubicBezTo>
                  <a:pt x="779817" y="285057"/>
                  <a:pt x="767075" y="297795"/>
                  <a:pt x="751356" y="297795"/>
                </a:cubicBezTo>
                <a:cubicBezTo>
                  <a:pt x="735637" y="297795"/>
                  <a:pt x="722895" y="285057"/>
                  <a:pt x="722895" y="269343"/>
                </a:cubicBezTo>
                <a:cubicBezTo>
                  <a:pt x="722895" y="253629"/>
                  <a:pt x="735637" y="240891"/>
                  <a:pt x="751356" y="240891"/>
                </a:cubicBezTo>
                <a:close/>
                <a:moveTo>
                  <a:pt x="630873" y="240891"/>
                </a:moveTo>
                <a:cubicBezTo>
                  <a:pt x="646592" y="240891"/>
                  <a:pt x="659334" y="253629"/>
                  <a:pt x="659334" y="269343"/>
                </a:cubicBezTo>
                <a:cubicBezTo>
                  <a:pt x="659334" y="285057"/>
                  <a:pt x="646592" y="297795"/>
                  <a:pt x="630873" y="297795"/>
                </a:cubicBezTo>
                <a:cubicBezTo>
                  <a:pt x="615154" y="297795"/>
                  <a:pt x="602412" y="285057"/>
                  <a:pt x="602412" y="269343"/>
                </a:cubicBezTo>
                <a:cubicBezTo>
                  <a:pt x="602412" y="253629"/>
                  <a:pt x="615154" y="240891"/>
                  <a:pt x="630873" y="240891"/>
                </a:cubicBezTo>
                <a:close/>
                <a:moveTo>
                  <a:pt x="510391" y="240891"/>
                </a:moveTo>
                <a:cubicBezTo>
                  <a:pt x="526110" y="240891"/>
                  <a:pt x="538852" y="253629"/>
                  <a:pt x="538852" y="269343"/>
                </a:cubicBezTo>
                <a:cubicBezTo>
                  <a:pt x="538852" y="285057"/>
                  <a:pt x="526110" y="297795"/>
                  <a:pt x="510391" y="297795"/>
                </a:cubicBezTo>
                <a:cubicBezTo>
                  <a:pt x="494672" y="297795"/>
                  <a:pt x="481930" y="285057"/>
                  <a:pt x="481930" y="269343"/>
                </a:cubicBezTo>
                <a:cubicBezTo>
                  <a:pt x="481930" y="253629"/>
                  <a:pt x="494672" y="240891"/>
                  <a:pt x="510391" y="240891"/>
                </a:cubicBezTo>
                <a:close/>
                <a:moveTo>
                  <a:pt x="389908" y="240891"/>
                </a:moveTo>
                <a:cubicBezTo>
                  <a:pt x="405627" y="240891"/>
                  <a:pt x="418369" y="253629"/>
                  <a:pt x="418369" y="269343"/>
                </a:cubicBezTo>
                <a:cubicBezTo>
                  <a:pt x="418369" y="285057"/>
                  <a:pt x="405627" y="297795"/>
                  <a:pt x="389908" y="297795"/>
                </a:cubicBezTo>
                <a:cubicBezTo>
                  <a:pt x="374189" y="297795"/>
                  <a:pt x="361447" y="285057"/>
                  <a:pt x="361447" y="269343"/>
                </a:cubicBezTo>
                <a:cubicBezTo>
                  <a:pt x="361447" y="253629"/>
                  <a:pt x="374189" y="240891"/>
                  <a:pt x="389908" y="240891"/>
                </a:cubicBezTo>
                <a:close/>
                <a:moveTo>
                  <a:pt x="269426" y="240891"/>
                </a:moveTo>
                <a:cubicBezTo>
                  <a:pt x="285145" y="240891"/>
                  <a:pt x="297887" y="253629"/>
                  <a:pt x="297887" y="269343"/>
                </a:cubicBezTo>
                <a:cubicBezTo>
                  <a:pt x="297887" y="285057"/>
                  <a:pt x="285145" y="297795"/>
                  <a:pt x="269426" y="297795"/>
                </a:cubicBezTo>
                <a:cubicBezTo>
                  <a:pt x="253707" y="297795"/>
                  <a:pt x="240965" y="285057"/>
                  <a:pt x="240965" y="269343"/>
                </a:cubicBezTo>
                <a:cubicBezTo>
                  <a:pt x="240965" y="253629"/>
                  <a:pt x="253707" y="240891"/>
                  <a:pt x="269426" y="240891"/>
                </a:cubicBezTo>
                <a:close/>
                <a:moveTo>
                  <a:pt x="148943" y="240891"/>
                </a:moveTo>
                <a:cubicBezTo>
                  <a:pt x="164662" y="240891"/>
                  <a:pt x="177404" y="253629"/>
                  <a:pt x="177404" y="269343"/>
                </a:cubicBezTo>
                <a:cubicBezTo>
                  <a:pt x="177404" y="285057"/>
                  <a:pt x="164662" y="297795"/>
                  <a:pt x="148943" y="297795"/>
                </a:cubicBezTo>
                <a:cubicBezTo>
                  <a:pt x="133224" y="297795"/>
                  <a:pt x="120482" y="285057"/>
                  <a:pt x="120482" y="269343"/>
                </a:cubicBezTo>
                <a:cubicBezTo>
                  <a:pt x="120482" y="253629"/>
                  <a:pt x="133224" y="240891"/>
                  <a:pt x="148943" y="240891"/>
                </a:cubicBezTo>
                <a:close/>
                <a:moveTo>
                  <a:pt x="28461" y="240891"/>
                </a:moveTo>
                <a:cubicBezTo>
                  <a:pt x="44180" y="240891"/>
                  <a:pt x="56922" y="253629"/>
                  <a:pt x="56922" y="269343"/>
                </a:cubicBezTo>
                <a:cubicBezTo>
                  <a:pt x="56922" y="285057"/>
                  <a:pt x="44180" y="297795"/>
                  <a:pt x="28461" y="297795"/>
                </a:cubicBezTo>
                <a:cubicBezTo>
                  <a:pt x="12742" y="297795"/>
                  <a:pt x="0" y="285057"/>
                  <a:pt x="0" y="269343"/>
                </a:cubicBezTo>
                <a:cubicBezTo>
                  <a:pt x="0" y="253629"/>
                  <a:pt x="12742" y="240891"/>
                  <a:pt x="28461" y="240891"/>
                </a:cubicBezTo>
                <a:close/>
                <a:moveTo>
                  <a:pt x="1233285" y="120445"/>
                </a:moveTo>
                <a:cubicBezTo>
                  <a:pt x="1249004" y="120445"/>
                  <a:pt x="1261746" y="133183"/>
                  <a:pt x="1261746" y="148897"/>
                </a:cubicBezTo>
                <a:cubicBezTo>
                  <a:pt x="1261746" y="164611"/>
                  <a:pt x="1249004" y="177349"/>
                  <a:pt x="1233285" y="177349"/>
                </a:cubicBezTo>
                <a:cubicBezTo>
                  <a:pt x="1217566" y="177349"/>
                  <a:pt x="1204824" y="164611"/>
                  <a:pt x="1204824" y="148897"/>
                </a:cubicBezTo>
                <a:cubicBezTo>
                  <a:pt x="1204824" y="133183"/>
                  <a:pt x="1217566" y="120445"/>
                  <a:pt x="1233285" y="120445"/>
                </a:cubicBezTo>
                <a:close/>
                <a:moveTo>
                  <a:pt x="1112803" y="120445"/>
                </a:moveTo>
                <a:cubicBezTo>
                  <a:pt x="1128522" y="120445"/>
                  <a:pt x="1141264" y="133183"/>
                  <a:pt x="1141264" y="148897"/>
                </a:cubicBezTo>
                <a:cubicBezTo>
                  <a:pt x="1141264" y="164611"/>
                  <a:pt x="1128522" y="177349"/>
                  <a:pt x="1112803" y="177349"/>
                </a:cubicBezTo>
                <a:cubicBezTo>
                  <a:pt x="1097084" y="177349"/>
                  <a:pt x="1084342" y="164611"/>
                  <a:pt x="1084342" y="148897"/>
                </a:cubicBezTo>
                <a:cubicBezTo>
                  <a:pt x="1084342" y="133183"/>
                  <a:pt x="1097084" y="120445"/>
                  <a:pt x="1112803" y="120445"/>
                </a:cubicBezTo>
                <a:close/>
                <a:moveTo>
                  <a:pt x="992320" y="120445"/>
                </a:moveTo>
                <a:cubicBezTo>
                  <a:pt x="1008039" y="120445"/>
                  <a:pt x="1020781" y="133183"/>
                  <a:pt x="1020781" y="148897"/>
                </a:cubicBezTo>
                <a:cubicBezTo>
                  <a:pt x="1020781" y="164611"/>
                  <a:pt x="1008039" y="177349"/>
                  <a:pt x="992320" y="177349"/>
                </a:cubicBezTo>
                <a:cubicBezTo>
                  <a:pt x="976601" y="177349"/>
                  <a:pt x="963859" y="164611"/>
                  <a:pt x="963859" y="148897"/>
                </a:cubicBezTo>
                <a:cubicBezTo>
                  <a:pt x="963859" y="133183"/>
                  <a:pt x="976601" y="120445"/>
                  <a:pt x="992320" y="120445"/>
                </a:cubicBezTo>
                <a:close/>
                <a:moveTo>
                  <a:pt x="871838" y="120445"/>
                </a:moveTo>
                <a:cubicBezTo>
                  <a:pt x="887557" y="120445"/>
                  <a:pt x="900299" y="133183"/>
                  <a:pt x="900299" y="148897"/>
                </a:cubicBezTo>
                <a:cubicBezTo>
                  <a:pt x="900299" y="164611"/>
                  <a:pt x="887557" y="177349"/>
                  <a:pt x="871838" y="177349"/>
                </a:cubicBezTo>
                <a:cubicBezTo>
                  <a:pt x="856119" y="177349"/>
                  <a:pt x="843377" y="164611"/>
                  <a:pt x="843377" y="148897"/>
                </a:cubicBezTo>
                <a:cubicBezTo>
                  <a:pt x="843377" y="133183"/>
                  <a:pt x="856119" y="120445"/>
                  <a:pt x="871838" y="120445"/>
                </a:cubicBezTo>
                <a:close/>
                <a:moveTo>
                  <a:pt x="751356" y="120445"/>
                </a:moveTo>
                <a:cubicBezTo>
                  <a:pt x="767075" y="120445"/>
                  <a:pt x="779817" y="133183"/>
                  <a:pt x="779817" y="148897"/>
                </a:cubicBezTo>
                <a:cubicBezTo>
                  <a:pt x="779817" y="164611"/>
                  <a:pt x="767075" y="177349"/>
                  <a:pt x="751356" y="177349"/>
                </a:cubicBezTo>
                <a:cubicBezTo>
                  <a:pt x="735637" y="177349"/>
                  <a:pt x="722895" y="164611"/>
                  <a:pt x="722895" y="148897"/>
                </a:cubicBezTo>
                <a:cubicBezTo>
                  <a:pt x="722895" y="133183"/>
                  <a:pt x="735637" y="120445"/>
                  <a:pt x="751356" y="120445"/>
                </a:cubicBezTo>
                <a:close/>
                <a:moveTo>
                  <a:pt x="630873" y="120445"/>
                </a:moveTo>
                <a:cubicBezTo>
                  <a:pt x="646592" y="120445"/>
                  <a:pt x="659334" y="133183"/>
                  <a:pt x="659334" y="148897"/>
                </a:cubicBezTo>
                <a:cubicBezTo>
                  <a:pt x="659334" y="164611"/>
                  <a:pt x="646592" y="177349"/>
                  <a:pt x="630873" y="177349"/>
                </a:cubicBezTo>
                <a:cubicBezTo>
                  <a:pt x="615154" y="177349"/>
                  <a:pt x="602412" y="164611"/>
                  <a:pt x="602412" y="148897"/>
                </a:cubicBezTo>
                <a:cubicBezTo>
                  <a:pt x="602412" y="133183"/>
                  <a:pt x="615154" y="120445"/>
                  <a:pt x="630873" y="120445"/>
                </a:cubicBezTo>
                <a:close/>
                <a:moveTo>
                  <a:pt x="510391" y="120445"/>
                </a:moveTo>
                <a:cubicBezTo>
                  <a:pt x="526110" y="120445"/>
                  <a:pt x="538852" y="133183"/>
                  <a:pt x="538852" y="148897"/>
                </a:cubicBezTo>
                <a:cubicBezTo>
                  <a:pt x="538852" y="164611"/>
                  <a:pt x="526110" y="177349"/>
                  <a:pt x="510391" y="177349"/>
                </a:cubicBezTo>
                <a:cubicBezTo>
                  <a:pt x="494672" y="177349"/>
                  <a:pt x="481930" y="164611"/>
                  <a:pt x="481930" y="148897"/>
                </a:cubicBezTo>
                <a:cubicBezTo>
                  <a:pt x="481930" y="133183"/>
                  <a:pt x="494672" y="120445"/>
                  <a:pt x="510391" y="120445"/>
                </a:cubicBezTo>
                <a:close/>
                <a:moveTo>
                  <a:pt x="389908" y="120445"/>
                </a:moveTo>
                <a:cubicBezTo>
                  <a:pt x="405627" y="120445"/>
                  <a:pt x="418369" y="133183"/>
                  <a:pt x="418369" y="148897"/>
                </a:cubicBezTo>
                <a:cubicBezTo>
                  <a:pt x="418369" y="164611"/>
                  <a:pt x="405627" y="177349"/>
                  <a:pt x="389908" y="177349"/>
                </a:cubicBezTo>
                <a:cubicBezTo>
                  <a:pt x="374189" y="177349"/>
                  <a:pt x="361447" y="164611"/>
                  <a:pt x="361447" y="148897"/>
                </a:cubicBezTo>
                <a:cubicBezTo>
                  <a:pt x="361447" y="133183"/>
                  <a:pt x="374189" y="120445"/>
                  <a:pt x="389908" y="120445"/>
                </a:cubicBezTo>
                <a:close/>
                <a:moveTo>
                  <a:pt x="269426" y="120445"/>
                </a:moveTo>
                <a:cubicBezTo>
                  <a:pt x="285145" y="120445"/>
                  <a:pt x="297887" y="133183"/>
                  <a:pt x="297887" y="148897"/>
                </a:cubicBezTo>
                <a:cubicBezTo>
                  <a:pt x="297887" y="164611"/>
                  <a:pt x="285145" y="177349"/>
                  <a:pt x="269426" y="177349"/>
                </a:cubicBezTo>
                <a:cubicBezTo>
                  <a:pt x="253707" y="177349"/>
                  <a:pt x="240965" y="164611"/>
                  <a:pt x="240965" y="148897"/>
                </a:cubicBezTo>
                <a:cubicBezTo>
                  <a:pt x="240965" y="133183"/>
                  <a:pt x="253707" y="120445"/>
                  <a:pt x="269426" y="120445"/>
                </a:cubicBezTo>
                <a:close/>
                <a:moveTo>
                  <a:pt x="148943" y="120445"/>
                </a:moveTo>
                <a:cubicBezTo>
                  <a:pt x="164662" y="120445"/>
                  <a:pt x="177404" y="133183"/>
                  <a:pt x="177404" y="148897"/>
                </a:cubicBezTo>
                <a:cubicBezTo>
                  <a:pt x="177404" y="164611"/>
                  <a:pt x="164662" y="177349"/>
                  <a:pt x="148943" y="177349"/>
                </a:cubicBezTo>
                <a:cubicBezTo>
                  <a:pt x="133224" y="177349"/>
                  <a:pt x="120482" y="164611"/>
                  <a:pt x="120482" y="148897"/>
                </a:cubicBezTo>
                <a:cubicBezTo>
                  <a:pt x="120482" y="133183"/>
                  <a:pt x="133224" y="120445"/>
                  <a:pt x="148943" y="120445"/>
                </a:cubicBezTo>
                <a:close/>
                <a:moveTo>
                  <a:pt x="28461" y="120445"/>
                </a:moveTo>
                <a:cubicBezTo>
                  <a:pt x="44180" y="120445"/>
                  <a:pt x="56922" y="133183"/>
                  <a:pt x="56922" y="148897"/>
                </a:cubicBezTo>
                <a:cubicBezTo>
                  <a:pt x="56922" y="164611"/>
                  <a:pt x="44180" y="177349"/>
                  <a:pt x="28461" y="177349"/>
                </a:cubicBezTo>
                <a:cubicBezTo>
                  <a:pt x="12742" y="177349"/>
                  <a:pt x="0" y="164611"/>
                  <a:pt x="0" y="148897"/>
                </a:cubicBezTo>
                <a:cubicBezTo>
                  <a:pt x="0" y="133183"/>
                  <a:pt x="12742" y="120445"/>
                  <a:pt x="28461" y="120445"/>
                </a:cubicBezTo>
                <a:close/>
                <a:moveTo>
                  <a:pt x="1233285" y="0"/>
                </a:moveTo>
                <a:cubicBezTo>
                  <a:pt x="1249004" y="0"/>
                  <a:pt x="1261746" y="12738"/>
                  <a:pt x="1261746" y="28452"/>
                </a:cubicBezTo>
                <a:cubicBezTo>
                  <a:pt x="1261746" y="44166"/>
                  <a:pt x="1249004" y="56904"/>
                  <a:pt x="1233285" y="56904"/>
                </a:cubicBezTo>
                <a:cubicBezTo>
                  <a:pt x="1217566" y="56904"/>
                  <a:pt x="1204824" y="44166"/>
                  <a:pt x="1204824" y="28452"/>
                </a:cubicBezTo>
                <a:cubicBezTo>
                  <a:pt x="1204824" y="12738"/>
                  <a:pt x="1217566" y="0"/>
                  <a:pt x="1233285" y="0"/>
                </a:cubicBezTo>
                <a:close/>
                <a:moveTo>
                  <a:pt x="1112803" y="0"/>
                </a:moveTo>
                <a:cubicBezTo>
                  <a:pt x="1128522" y="0"/>
                  <a:pt x="1141264" y="12738"/>
                  <a:pt x="1141264" y="28452"/>
                </a:cubicBezTo>
                <a:cubicBezTo>
                  <a:pt x="1141264" y="44166"/>
                  <a:pt x="1128522" y="56904"/>
                  <a:pt x="1112803" y="56904"/>
                </a:cubicBezTo>
                <a:cubicBezTo>
                  <a:pt x="1097084" y="56904"/>
                  <a:pt x="1084342" y="44166"/>
                  <a:pt x="1084342" y="28452"/>
                </a:cubicBezTo>
                <a:cubicBezTo>
                  <a:pt x="1084342" y="12738"/>
                  <a:pt x="1097084" y="0"/>
                  <a:pt x="1112803" y="0"/>
                </a:cubicBezTo>
                <a:close/>
                <a:moveTo>
                  <a:pt x="992320" y="0"/>
                </a:moveTo>
                <a:cubicBezTo>
                  <a:pt x="1008039" y="0"/>
                  <a:pt x="1020781" y="12738"/>
                  <a:pt x="1020781" y="28452"/>
                </a:cubicBezTo>
                <a:cubicBezTo>
                  <a:pt x="1020781" y="44166"/>
                  <a:pt x="1008039" y="56904"/>
                  <a:pt x="992320" y="56904"/>
                </a:cubicBezTo>
                <a:cubicBezTo>
                  <a:pt x="976601" y="56904"/>
                  <a:pt x="963859" y="44166"/>
                  <a:pt x="963859" y="28452"/>
                </a:cubicBezTo>
                <a:cubicBezTo>
                  <a:pt x="963859" y="12738"/>
                  <a:pt x="976601" y="0"/>
                  <a:pt x="992320" y="0"/>
                </a:cubicBezTo>
                <a:close/>
                <a:moveTo>
                  <a:pt x="871838" y="0"/>
                </a:moveTo>
                <a:cubicBezTo>
                  <a:pt x="887557" y="0"/>
                  <a:pt x="900299" y="12738"/>
                  <a:pt x="900299" y="28452"/>
                </a:cubicBezTo>
                <a:cubicBezTo>
                  <a:pt x="900299" y="44166"/>
                  <a:pt x="887557" y="56904"/>
                  <a:pt x="871838" y="56904"/>
                </a:cubicBezTo>
                <a:cubicBezTo>
                  <a:pt x="856119" y="56904"/>
                  <a:pt x="843377" y="44166"/>
                  <a:pt x="843377" y="28452"/>
                </a:cubicBezTo>
                <a:cubicBezTo>
                  <a:pt x="843377" y="12738"/>
                  <a:pt x="856119" y="0"/>
                  <a:pt x="871838" y="0"/>
                </a:cubicBezTo>
                <a:close/>
                <a:moveTo>
                  <a:pt x="751356" y="0"/>
                </a:moveTo>
                <a:cubicBezTo>
                  <a:pt x="767075" y="0"/>
                  <a:pt x="779817" y="12738"/>
                  <a:pt x="779817" y="28452"/>
                </a:cubicBezTo>
                <a:cubicBezTo>
                  <a:pt x="779817" y="44166"/>
                  <a:pt x="767075" y="56904"/>
                  <a:pt x="751356" y="56904"/>
                </a:cubicBezTo>
                <a:cubicBezTo>
                  <a:pt x="735637" y="56904"/>
                  <a:pt x="722895" y="44166"/>
                  <a:pt x="722895" y="28452"/>
                </a:cubicBezTo>
                <a:cubicBezTo>
                  <a:pt x="722895" y="12738"/>
                  <a:pt x="735637" y="0"/>
                  <a:pt x="751356" y="0"/>
                </a:cubicBezTo>
                <a:close/>
                <a:moveTo>
                  <a:pt x="630873" y="0"/>
                </a:moveTo>
                <a:cubicBezTo>
                  <a:pt x="646592" y="0"/>
                  <a:pt x="659334" y="12738"/>
                  <a:pt x="659334" y="28452"/>
                </a:cubicBezTo>
                <a:cubicBezTo>
                  <a:pt x="659334" y="44166"/>
                  <a:pt x="646592" y="56904"/>
                  <a:pt x="630873" y="56904"/>
                </a:cubicBezTo>
                <a:cubicBezTo>
                  <a:pt x="615154" y="56904"/>
                  <a:pt x="602412" y="44166"/>
                  <a:pt x="602412" y="28452"/>
                </a:cubicBezTo>
                <a:cubicBezTo>
                  <a:pt x="602412" y="12738"/>
                  <a:pt x="615154" y="0"/>
                  <a:pt x="630873" y="0"/>
                </a:cubicBezTo>
                <a:close/>
                <a:moveTo>
                  <a:pt x="510391" y="0"/>
                </a:moveTo>
                <a:cubicBezTo>
                  <a:pt x="526110" y="0"/>
                  <a:pt x="538852" y="12738"/>
                  <a:pt x="538852" y="28452"/>
                </a:cubicBezTo>
                <a:cubicBezTo>
                  <a:pt x="538852" y="44166"/>
                  <a:pt x="526110" y="56904"/>
                  <a:pt x="510391" y="56904"/>
                </a:cubicBezTo>
                <a:cubicBezTo>
                  <a:pt x="494672" y="56904"/>
                  <a:pt x="481930" y="44166"/>
                  <a:pt x="481930" y="28452"/>
                </a:cubicBezTo>
                <a:cubicBezTo>
                  <a:pt x="481930" y="12738"/>
                  <a:pt x="494672" y="0"/>
                  <a:pt x="510391" y="0"/>
                </a:cubicBezTo>
                <a:close/>
                <a:moveTo>
                  <a:pt x="389908" y="0"/>
                </a:moveTo>
                <a:cubicBezTo>
                  <a:pt x="405627" y="0"/>
                  <a:pt x="418369" y="12738"/>
                  <a:pt x="418369" y="28452"/>
                </a:cubicBezTo>
                <a:cubicBezTo>
                  <a:pt x="418369" y="44166"/>
                  <a:pt x="405627" y="56904"/>
                  <a:pt x="389908" y="56904"/>
                </a:cubicBezTo>
                <a:cubicBezTo>
                  <a:pt x="374189" y="56904"/>
                  <a:pt x="361447" y="44166"/>
                  <a:pt x="361447" y="28452"/>
                </a:cubicBezTo>
                <a:cubicBezTo>
                  <a:pt x="361447" y="12738"/>
                  <a:pt x="374189" y="0"/>
                  <a:pt x="389908" y="0"/>
                </a:cubicBezTo>
                <a:close/>
                <a:moveTo>
                  <a:pt x="269426" y="0"/>
                </a:moveTo>
                <a:cubicBezTo>
                  <a:pt x="285145" y="0"/>
                  <a:pt x="297887" y="12738"/>
                  <a:pt x="297887" y="28452"/>
                </a:cubicBezTo>
                <a:cubicBezTo>
                  <a:pt x="297887" y="44166"/>
                  <a:pt x="285145" y="56904"/>
                  <a:pt x="269426" y="56904"/>
                </a:cubicBezTo>
                <a:cubicBezTo>
                  <a:pt x="253707" y="56904"/>
                  <a:pt x="240965" y="44166"/>
                  <a:pt x="240965" y="28452"/>
                </a:cubicBezTo>
                <a:cubicBezTo>
                  <a:pt x="240965" y="12738"/>
                  <a:pt x="253707" y="0"/>
                  <a:pt x="269426" y="0"/>
                </a:cubicBezTo>
                <a:close/>
                <a:moveTo>
                  <a:pt x="148943" y="0"/>
                </a:moveTo>
                <a:cubicBezTo>
                  <a:pt x="164662" y="0"/>
                  <a:pt x="177404" y="12738"/>
                  <a:pt x="177404" y="28452"/>
                </a:cubicBezTo>
                <a:cubicBezTo>
                  <a:pt x="177404" y="44166"/>
                  <a:pt x="164662" y="56904"/>
                  <a:pt x="148943" y="56904"/>
                </a:cubicBezTo>
                <a:cubicBezTo>
                  <a:pt x="133224" y="56904"/>
                  <a:pt x="120482" y="44166"/>
                  <a:pt x="120482" y="28452"/>
                </a:cubicBezTo>
                <a:cubicBezTo>
                  <a:pt x="120482" y="12738"/>
                  <a:pt x="133224" y="0"/>
                  <a:pt x="148943" y="0"/>
                </a:cubicBezTo>
                <a:close/>
                <a:moveTo>
                  <a:pt x="28461" y="0"/>
                </a:moveTo>
                <a:cubicBezTo>
                  <a:pt x="44180" y="0"/>
                  <a:pt x="56922" y="12738"/>
                  <a:pt x="56922" y="28452"/>
                </a:cubicBezTo>
                <a:cubicBezTo>
                  <a:pt x="56922" y="44166"/>
                  <a:pt x="44180" y="56904"/>
                  <a:pt x="28461" y="56904"/>
                </a:cubicBezTo>
                <a:cubicBezTo>
                  <a:pt x="12742" y="56904"/>
                  <a:pt x="0" y="44166"/>
                  <a:pt x="0" y="28452"/>
                </a:cubicBezTo>
                <a:cubicBezTo>
                  <a:pt x="0" y="12738"/>
                  <a:pt x="12742" y="0"/>
                  <a:pt x="28461" y="0"/>
                </a:cubicBezTo>
                <a:close/>
              </a:path>
            </a:pathLst>
          </a:custGeom>
          <a:solidFill>
            <a:schemeClr val="accent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lnSpc>
                <a:spcPct val="120000"/>
              </a:lnSpc>
            </a:pPr>
            <a:endParaRPr lang="zh-CN" altLang="en-US" sz="1350">
              <a:latin typeface="Arial" panose="020B0604020202020204" pitchFamily="34" charset="0"/>
              <a:ea typeface="微软雅黑" panose="020B0503020204020204" pitchFamily="34" charset="-122"/>
            </a:endParaRPr>
          </a:p>
        </p:txBody>
      </p:sp>
      <p:sp>
        <p:nvSpPr>
          <p:cNvPr id="14" name="任意多边形: 形状 13"/>
          <p:cNvSpPr>
            <a:spLocks noChangeAspect="1"/>
          </p:cNvSpPr>
          <p:nvPr>
            <p:custDataLst>
              <p:tags r:id="rId4"/>
            </p:custDataLst>
          </p:nvPr>
        </p:nvSpPr>
        <p:spPr>
          <a:xfrm rot="10800000">
            <a:off x="8528426" y="582672"/>
            <a:ext cx="211557" cy="429297"/>
          </a:xfrm>
          <a:custGeom>
            <a:avLst/>
            <a:gdLst>
              <a:gd name="connsiteX0" fmla="*/ 207995 w 295275"/>
              <a:gd name="connsiteY0" fmla="*/ 0 h 599179"/>
              <a:gd name="connsiteX1" fmla="*/ 218480 w 295275"/>
              <a:gd name="connsiteY1" fmla="*/ 17025 h 599179"/>
              <a:gd name="connsiteX2" fmla="*/ 263922 w 295275"/>
              <a:gd name="connsiteY2" fmla="*/ 59952 h 599179"/>
              <a:gd name="connsiteX3" fmla="*/ 275967 w 295275"/>
              <a:gd name="connsiteY3" fmla="*/ 66705 h 599179"/>
              <a:gd name="connsiteX4" fmla="*/ 258864 w 295275"/>
              <a:gd name="connsiteY4" fmla="*/ 77309 h 599179"/>
              <a:gd name="connsiteX5" fmla="*/ 164932 w 295275"/>
              <a:gd name="connsiteY5" fmla="*/ 229252 h 599179"/>
              <a:gd name="connsiteX6" fmla="*/ 145322 w 295275"/>
              <a:gd name="connsiteY6" fmla="*/ 303904 h 599179"/>
              <a:gd name="connsiteX7" fmla="*/ 295275 w 295275"/>
              <a:gd name="connsiteY7" fmla="*/ 303904 h 599179"/>
              <a:gd name="connsiteX8" fmla="*/ 295275 w 295275"/>
              <a:gd name="connsiteY8" fmla="*/ 599179 h 599179"/>
              <a:gd name="connsiteX9" fmla="*/ 0 w 295275"/>
              <a:gd name="connsiteY9" fmla="*/ 599179 h 599179"/>
              <a:gd name="connsiteX10" fmla="*/ 0 w 295275"/>
              <a:gd name="connsiteY10" fmla="*/ 303904 h 599179"/>
              <a:gd name="connsiteX11" fmla="*/ 5952 w 295275"/>
              <a:gd name="connsiteY11" fmla="*/ 269304 h 599179"/>
              <a:gd name="connsiteX12" fmla="*/ 204540 w 295275"/>
              <a:gd name="connsiteY12" fmla="*/ 547 h 599179"/>
              <a:gd name="connsiteX0-1" fmla="*/ 207995 w 295275"/>
              <a:gd name="connsiteY0-2" fmla="*/ 0 h 599179"/>
              <a:gd name="connsiteX1-3" fmla="*/ 218480 w 295275"/>
              <a:gd name="connsiteY1-4" fmla="*/ 17025 h 599179"/>
              <a:gd name="connsiteX2-5" fmla="*/ 263922 w 295275"/>
              <a:gd name="connsiteY2-6" fmla="*/ 59952 h 599179"/>
              <a:gd name="connsiteX3-7" fmla="*/ 275967 w 295275"/>
              <a:gd name="connsiteY3-8" fmla="*/ 66705 h 599179"/>
              <a:gd name="connsiteX4-9" fmla="*/ 258864 w 295275"/>
              <a:gd name="connsiteY4-10" fmla="*/ 77309 h 599179"/>
              <a:gd name="connsiteX5-11" fmla="*/ 164932 w 295275"/>
              <a:gd name="connsiteY5-12" fmla="*/ 229252 h 599179"/>
              <a:gd name="connsiteX6-13" fmla="*/ 152376 w 295275"/>
              <a:gd name="connsiteY6-14" fmla="*/ 303904 h 599179"/>
              <a:gd name="connsiteX7-15" fmla="*/ 295275 w 295275"/>
              <a:gd name="connsiteY7-16" fmla="*/ 303904 h 599179"/>
              <a:gd name="connsiteX8-17" fmla="*/ 295275 w 295275"/>
              <a:gd name="connsiteY8-18" fmla="*/ 599179 h 599179"/>
              <a:gd name="connsiteX9-19" fmla="*/ 0 w 295275"/>
              <a:gd name="connsiteY9-20" fmla="*/ 599179 h 599179"/>
              <a:gd name="connsiteX10-21" fmla="*/ 0 w 295275"/>
              <a:gd name="connsiteY10-22" fmla="*/ 303904 h 599179"/>
              <a:gd name="connsiteX11-23" fmla="*/ 5952 w 295275"/>
              <a:gd name="connsiteY11-24" fmla="*/ 269304 h 599179"/>
              <a:gd name="connsiteX12-25" fmla="*/ 204540 w 295275"/>
              <a:gd name="connsiteY12-26" fmla="*/ 547 h 599179"/>
              <a:gd name="connsiteX13" fmla="*/ 207995 w 295275"/>
              <a:gd name="connsiteY13" fmla="*/ 0 h 599179"/>
              <a:gd name="connsiteX0-27" fmla="*/ 207995 w 295275"/>
              <a:gd name="connsiteY0-28" fmla="*/ 0 h 599179"/>
              <a:gd name="connsiteX1-29" fmla="*/ 218480 w 295275"/>
              <a:gd name="connsiteY1-30" fmla="*/ 17025 h 599179"/>
              <a:gd name="connsiteX2-31" fmla="*/ 263922 w 295275"/>
              <a:gd name="connsiteY2-32" fmla="*/ 59952 h 599179"/>
              <a:gd name="connsiteX3-33" fmla="*/ 275967 w 295275"/>
              <a:gd name="connsiteY3-34" fmla="*/ 66705 h 599179"/>
              <a:gd name="connsiteX4-35" fmla="*/ 258864 w 295275"/>
              <a:gd name="connsiteY4-36" fmla="*/ 77309 h 599179"/>
              <a:gd name="connsiteX5-37" fmla="*/ 164932 w 295275"/>
              <a:gd name="connsiteY5-38" fmla="*/ 229252 h 599179"/>
              <a:gd name="connsiteX6-39" fmla="*/ 152376 w 295275"/>
              <a:gd name="connsiteY6-40" fmla="*/ 303904 h 599179"/>
              <a:gd name="connsiteX7-41" fmla="*/ 295275 w 295275"/>
              <a:gd name="connsiteY7-42" fmla="*/ 303904 h 599179"/>
              <a:gd name="connsiteX8-43" fmla="*/ 295275 w 295275"/>
              <a:gd name="connsiteY8-44" fmla="*/ 599179 h 599179"/>
              <a:gd name="connsiteX9-45" fmla="*/ 0 w 295275"/>
              <a:gd name="connsiteY9-46" fmla="*/ 599179 h 599179"/>
              <a:gd name="connsiteX10-47" fmla="*/ 0 w 295275"/>
              <a:gd name="connsiteY10-48" fmla="*/ 303904 h 599179"/>
              <a:gd name="connsiteX11-49" fmla="*/ 5952 w 295275"/>
              <a:gd name="connsiteY11-50" fmla="*/ 269304 h 599179"/>
              <a:gd name="connsiteX12-51" fmla="*/ 204540 w 295275"/>
              <a:gd name="connsiteY12-52" fmla="*/ 547 h 599179"/>
              <a:gd name="connsiteX13-53" fmla="*/ 207995 w 295275"/>
              <a:gd name="connsiteY13-54" fmla="*/ 0 h 599179"/>
              <a:gd name="connsiteX0-55" fmla="*/ 207995 w 295275"/>
              <a:gd name="connsiteY0-56" fmla="*/ 0 h 599179"/>
              <a:gd name="connsiteX1-57" fmla="*/ 218480 w 295275"/>
              <a:gd name="connsiteY1-58" fmla="*/ 17025 h 599179"/>
              <a:gd name="connsiteX2-59" fmla="*/ 263922 w 295275"/>
              <a:gd name="connsiteY2-60" fmla="*/ 59952 h 599179"/>
              <a:gd name="connsiteX3-61" fmla="*/ 275967 w 295275"/>
              <a:gd name="connsiteY3-62" fmla="*/ 66705 h 599179"/>
              <a:gd name="connsiteX4-63" fmla="*/ 258864 w 295275"/>
              <a:gd name="connsiteY4-64" fmla="*/ 77309 h 599179"/>
              <a:gd name="connsiteX5-65" fmla="*/ 164932 w 295275"/>
              <a:gd name="connsiteY5-66" fmla="*/ 229252 h 599179"/>
              <a:gd name="connsiteX6-67" fmla="*/ 152376 w 295275"/>
              <a:gd name="connsiteY6-68" fmla="*/ 303904 h 599179"/>
              <a:gd name="connsiteX7-69" fmla="*/ 295275 w 295275"/>
              <a:gd name="connsiteY7-70" fmla="*/ 303904 h 599179"/>
              <a:gd name="connsiteX8-71" fmla="*/ 295275 w 295275"/>
              <a:gd name="connsiteY8-72" fmla="*/ 599179 h 599179"/>
              <a:gd name="connsiteX9-73" fmla="*/ 0 w 295275"/>
              <a:gd name="connsiteY9-74" fmla="*/ 599179 h 599179"/>
              <a:gd name="connsiteX10-75" fmla="*/ 0 w 295275"/>
              <a:gd name="connsiteY10-76" fmla="*/ 303904 h 599179"/>
              <a:gd name="connsiteX11-77" fmla="*/ 5952 w 295275"/>
              <a:gd name="connsiteY11-78" fmla="*/ 269304 h 599179"/>
              <a:gd name="connsiteX12-79" fmla="*/ 204540 w 295275"/>
              <a:gd name="connsiteY12-80" fmla="*/ 547 h 599179"/>
              <a:gd name="connsiteX13-81" fmla="*/ 207995 w 295275"/>
              <a:gd name="connsiteY13-82" fmla="*/ 0 h 599179"/>
              <a:gd name="connsiteX0-83" fmla="*/ 207995 w 295275"/>
              <a:gd name="connsiteY0-84" fmla="*/ 0 h 599179"/>
              <a:gd name="connsiteX1-85" fmla="*/ 218480 w 295275"/>
              <a:gd name="connsiteY1-86" fmla="*/ 17025 h 599179"/>
              <a:gd name="connsiteX2-87" fmla="*/ 263922 w 295275"/>
              <a:gd name="connsiteY2-88" fmla="*/ 59952 h 599179"/>
              <a:gd name="connsiteX3-89" fmla="*/ 275967 w 295275"/>
              <a:gd name="connsiteY3-90" fmla="*/ 66705 h 599179"/>
              <a:gd name="connsiteX4-91" fmla="*/ 258864 w 295275"/>
              <a:gd name="connsiteY4-92" fmla="*/ 77309 h 599179"/>
              <a:gd name="connsiteX5-93" fmla="*/ 152376 w 295275"/>
              <a:gd name="connsiteY5-94" fmla="*/ 303904 h 599179"/>
              <a:gd name="connsiteX6-95" fmla="*/ 295275 w 295275"/>
              <a:gd name="connsiteY6-96" fmla="*/ 303904 h 599179"/>
              <a:gd name="connsiteX7-97" fmla="*/ 295275 w 295275"/>
              <a:gd name="connsiteY7-98" fmla="*/ 599179 h 599179"/>
              <a:gd name="connsiteX8-99" fmla="*/ 0 w 295275"/>
              <a:gd name="connsiteY8-100" fmla="*/ 599179 h 599179"/>
              <a:gd name="connsiteX9-101" fmla="*/ 0 w 295275"/>
              <a:gd name="connsiteY9-102" fmla="*/ 303904 h 599179"/>
              <a:gd name="connsiteX10-103" fmla="*/ 5952 w 295275"/>
              <a:gd name="connsiteY10-104" fmla="*/ 269304 h 599179"/>
              <a:gd name="connsiteX11-105" fmla="*/ 204540 w 295275"/>
              <a:gd name="connsiteY11-106" fmla="*/ 547 h 599179"/>
              <a:gd name="connsiteX12-107" fmla="*/ 207995 w 295275"/>
              <a:gd name="connsiteY12-108" fmla="*/ 0 h 599179"/>
              <a:gd name="connsiteX0-109" fmla="*/ 207995 w 295275"/>
              <a:gd name="connsiteY0-110" fmla="*/ 0 h 599179"/>
              <a:gd name="connsiteX1-111" fmla="*/ 218480 w 295275"/>
              <a:gd name="connsiteY1-112" fmla="*/ 17025 h 599179"/>
              <a:gd name="connsiteX2-113" fmla="*/ 263922 w 295275"/>
              <a:gd name="connsiteY2-114" fmla="*/ 59952 h 599179"/>
              <a:gd name="connsiteX3-115" fmla="*/ 275967 w 295275"/>
              <a:gd name="connsiteY3-116" fmla="*/ 66705 h 599179"/>
              <a:gd name="connsiteX4-117" fmla="*/ 258864 w 295275"/>
              <a:gd name="connsiteY4-118" fmla="*/ 77309 h 599179"/>
              <a:gd name="connsiteX5-119" fmla="*/ 152376 w 295275"/>
              <a:gd name="connsiteY5-120" fmla="*/ 303904 h 599179"/>
              <a:gd name="connsiteX6-121" fmla="*/ 295275 w 295275"/>
              <a:gd name="connsiteY6-122" fmla="*/ 303904 h 599179"/>
              <a:gd name="connsiteX7-123" fmla="*/ 295275 w 295275"/>
              <a:gd name="connsiteY7-124" fmla="*/ 599179 h 599179"/>
              <a:gd name="connsiteX8-125" fmla="*/ 0 w 295275"/>
              <a:gd name="connsiteY8-126" fmla="*/ 599179 h 599179"/>
              <a:gd name="connsiteX9-127" fmla="*/ 0 w 295275"/>
              <a:gd name="connsiteY9-128" fmla="*/ 303904 h 599179"/>
              <a:gd name="connsiteX10-129" fmla="*/ 5952 w 295275"/>
              <a:gd name="connsiteY10-130" fmla="*/ 269304 h 599179"/>
              <a:gd name="connsiteX11-131" fmla="*/ 204540 w 295275"/>
              <a:gd name="connsiteY11-132" fmla="*/ 547 h 599179"/>
              <a:gd name="connsiteX12-133" fmla="*/ 207995 w 295275"/>
              <a:gd name="connsiteY12-134" fmla="*/ 0 h 599179"/>
              <a:gd name="connsiteX0-135" fmla="*/ 207995 w 295275"/>
              <a:gd name="connsiteY0-136" fmla="*/ 0 h 599179"/>
              <a:gd name="connsiteX1-137" fmla="*/ 218480 w 295275"/>
              <a:gd name="connsiteY1-138" fmla="*/ 17025 h 599179"/>
              <a:gd name="connsiteX2-139" fmla="*/ 263922 w 295275"/>
              <a:gd name="connsiteY2-140" fmla="*/ 59952 h 599179"/>
              <a:gd name="connsiteX3-141" fmla="*/ 275967 w 295275"/>
              <a:gd name="connsiteY3-142" fmla="*/ 66705 h 599179"/>
              <a:gd name="connsiteX4-143" fmla="*/ 152376 w 295275"/>
              <a:gd name="connsiteY4-144" fmla="*/ 303904 h 599179"/>
              <a:gd name="connsiteX5-145" fmla="*/ 295275 w 295275"/>
              <a:gd name="connsiteY5-146" fmla="*/ 303904 h 599179"/>
              <a:gd name="connsiteX6-147" fmla="*/ 295275 w 295275"/>
              <a:gd name="connsiteY6-148" fmla="*/ 599179 h 599179"/>
              <a:gd name="connsiteX7-149" fmla="*/ 0 w 295275"/>
              <a:gd name="connsiteY7-150" fmla="*/ 599179 h 599179"/>
              <a:gd name="connsiteX8-151" fmla="*/ 0 w 295275"/>
              <a:gd name="connsiteY8-152" fmla="*/ 303904 h 599179"/>
              <a:gd name="connsiteX9-153" fmla="*/ 5952 w 295275"/>
              <a:gd name="connsiteY9-154" fmla="*/ 269304 h 599179"/>
              <a:gd name="connsiteX10-155" fmla="*/ 204540 w 295275"/>
              <a:gd name="connsiteY10-156" fmla="*/ 547 h 599179"/>
              <a:gd name="connsiteX11-157" fmla="*/ 207995 w 295275"/>
              <a:gd name="connsiteY11-158" fmla="*/ 0 h 599179"/>
              <a:gd name="connsiteX0-159" fmla="*/ 207995 w 295275"/>
              <a:gd name="connsiteY0-160" fmla="*/ 0 h 599179"/>
              <a:gd name="connsiteX1-161" fmla="*/ 218480 w 295275"/>
              <a:gd name="connsiteY1-162" fmla="*/ 17025 h 599179"/>
              <a:gd name="connsiteX2-163" fmla="*/ 263922 w 295275"/>
              <a:gd name="connsiteY2-164" fmla="*/ 59952 h 599179"/>
              <a:gd name="connsiteX3-165" fmla="*/ 275967 w 295275"/>
              <a:gd name="connsiteY3-166" fmla="*/ 66705 h 599179"/>
              <a:gd name="connsiteX4-167" fmla="*/ 152376 w 295275"/>
              <a:gd name="connsiteY4-168" fmla="*/ 303904 h 599179"/>
              <a:gd name="connsiteX5-169" fmla="*/ 295275 w 295275"/>
              <a:gd name="connsiteY5-170" fmla="*/ 303904 h 599179"/>
              <a:gd name="connsiteX6-171" fmla="*/ 295275 w 295275"/>
              <a:gd name="connsiteY6-172" fmla="*/ 599179 h 599179"/>
              <a:gd name="connsiteX7-173" fmla="*/ 0 w 295275"/>
              <a:gd name="connsiteY7-174" fmla="*/ 599179 h 599179"/>
              <a:gd name="connsiteX8-175" fmla="*/ 0 w 295275"/>
              <a:gd name="connsiteY8-176" fmla="*/ 303904 h 599179"/>
              <a:gd name="connsiteX9-177" fmla="*/ 5952 w 295275"/>
              <a:gd name="connsiteY9-178" fmla="*/ 269304 h 599179"/>
              <a:gd name="connsiteX10-179" fmla="*/ 204540 w 295275"/>
              <a:gd name="connsiteY10-180" fmla="*/ 547 h 599179"/>
              <a:gd name="connsiteX11-181" fmla="*/ 207995 w 295275"/>
              <a:gd name="connsiteY11-182" fmla="*/ 0 h 599179"/>
              <a:gd name="connsiteX0-183" fmla="*/ 207995 w 295275"/>
              <a:gd name="connsiteY0-184" fmla="*/ 0 h 599179"/>
              <a:gd name="connsiteX1-185" fmla="*/ 218480 w 295275"/>
              <a:gd name="connsiteY1-186" fmla="*/ 17025 h 599179"/>
              <a:gd name="connsiteX2-187" fmla="*/ 263922 w 295275"/>
              <a:gd name="connsiteY2-188" fmla="*/ 59952 h 599179"/>
              <a:gd name="connsiteX3-189" fmla="*/ 275967 w 295275"/>
              <a:gd name="connsiteY3-190" fmla="*/ 66705 h 599179"/>
              <a:gd name="connsiteX4-191" fmla="*/ 152376 w 295275"/>
              <a:gd name="connsiteY4-192" fmla="*/ 303904 h 599179"/>
              <a:gd name="connsiteX5-193" fmla="*/ 295275 w 295275"/>
              <a:gd name="connsiteY5-194" fmla="*/ 303904 h 599179"/>
              <a:gd name="connsiteX6-195" fmla="*/ 295275 w 295275"/>
              <a:gd name="connsiteY6-196" fmla="*/ 599179 h 599179"/>
              <a:gd name="connsiteX7-197" fmla="*/ 0 w 295275"/>
              <a:gd name="connsiteY7-198" fmla="*/ 599179 h 599179"/>
              <a:gd name="connsiteX8-199" fmla="*/ 0 w 295275"/>
              <a:gd name="connsiteY8-200" fmla="*/ 303904 h 599179"/>
              <a:gd name="connsiteX9-201" fmla="*/ 5952 w 295275"/>
              <a:gd name="connsiteY9-202" fmla="*/ 269304 h 599179"/>
              <a:gd name="connsiteX10-203" fmla="*/ 204540 w 295275"/>
              <a:gd name="connsiteY10-204" fmla="*/ 547 h 599179"/>
              <a:gd name="connsiteX11-205" fmla="*/ 207995 w 295275"/>
              <a:gd name="connsiteY11-206" fmla="*/ 0 h 599179"/>
              <a:gd name="connsiteX0-207" fmla="*/ 207995 w 295275"/>
              <a:gd name="connsiteY0-208" fmla="*/ 0 h 599179"/>
              <a:gd name="connsiteX1-209" fmla="*/ 218480 w 295275"/>
              <a:gd name="connsiteY1-210" fmla="*/ 17025 h 599179"/>
              <a:gd name="connsiteX2-211" fmla="*/ 263922 w 295275"/>
              <a:gd name="connsiteY2-212" fmla="*/ 59952 h 599179"/>
              <a:gd name="connsiteX3-213" fmla="*/ 275967 w 295275"/>
              <a:gd name="connsiteY3-214" fmla="*/ 66705 h 599179"/>
              <a:gd name="connsiteX4-215" fmla="*/ 152376 w 295275"/>
              <a:gd name="connsiteY4-216" fmla="*/ 303904 h 599179"/>
              <a:gd name="connsiteX5-217" fmla="*/ 295275 w 295275"/>
              <a:gd name="connsiteY5-218" fmla="*/ 303904 h 599179"/>
              <a:gd name="connsiteX6-219" fmla="*/ 295275 w 295275"/>
              <a:gd name="connsiteY6-220" fmla="*/ 599179 h 599179"/>
              <a:gd name="connsiteX7-221" fmla="*/ 0 w 295275"/>
              <a:gd name="connsiteY7-222" fmla="*/ 599179 h 599179"/>
              <a:gd name="connsiteX8-223" fmla="*/ 0 w 295275"/>
              <a:gd name="connsiteY8-224" fmla="*/ 303904 h 599179"/>
              <a:gd name="connsiteX9-225" fmla="*/ 5952 w 295275"/>
              <a:gd name="connsiteY9-226" fmla="*/ 269304 h 599179"/>
              <a:gd name="connsiteX10-227" fmla="*/ 204540 w 295275"/>
              <a:gd name="connsiteY10-228" fmla="*/ 547 h 599179"/>
              <a:gd name="connsiteX11-229" fmla="*/ 207995 w 295275"/>
              <a:gd name="connsiteY11-230" fmla="*/ 0 h 599179"/>
              <a:gd name="connsiteX0-231" fmla="*/ 207995 w 295275"/>
              <a:gd name="connsiteY0-232" fmla="*/ 0 h 599179"/>
              <a:gd name="connsiteX1-233" fmla="*/ 218480 w 295275"/>
              <a:gd name="connsiteY1-234" fmla="*/ 17025 h 599179"/>
              <a:gd name="connsiteX2-235" fmla="*/ 263922 w 295275"/>
              <a:gd name="connsiteY2-236" fmla="*/ 59952 h 599179"/>
              <a:gd name="connsiteX3-237" fmla="*/ 275967 w 295275"/>
              <a:gd name="connsiteY3-238" fmla="*/ 66705 h 599179"/>
              <a:gd name="connsiteX4-239" fmla="*/ 152376 w 295275"/>
              <a:gd name="connsiteY4-240" fmla="*/ 303904 h 599179"/>
              <a:gd name="connsiteX5-241" fmla="*/ 295275 w 295275"/>
              <a:gd name="connsiteY5-242" fmla="*/ 303904 h 599179"/>
              <a:gd name="connsiteX6-243" fmla="*/ 295275 w 295275"/>
              <a:gd name="connsiteY6-244" fmla="*/ 599179 h 599179"/>
              <a:gd name="connsiteX7-245" fmla="*/ 0 w 295275"/>
              <a:gd name="connsiteY7-246" fmla="*/ 599179 h 599179"/>
              <a:gd name="connsiteX8-247" fmla="*/ 0 w 295275"/>
              <a:gd name="connsiteY8-248" fmla="*/ 303904 h 599179"/>
              <a:gd name="connsiteX9-249" fmla="*/ 204540 w 295275"/>
              <a:gd name="connsiteY9-250" fmla="*/ 547 h 599179"/>
              <a:gd name="connsiteX10-251" fmla="*/ 207995 w 295275"/>
              <a:gd name="connsiteY10-252" fmla="*/ 0 h 599179"/>
              <a:gd name="connsiteX0-253" fmla="*/ 207995 w 295275"/>
              <a:gd name="connsiteY0-254" fmla="*/ 0 h 599179"/>
              <a:gd name="connsiteX1-255" fmla="*/ 218480 w 295275"/>
              <a:gd name="connsiteY1-256" fmla="*/ 17025 h 599179"/>
              <a:gd name="connsiteX2-257" fmla="*/ 263922 w 295275"/>
              <a:gd name="connsiteY2-258" fmla="*/ 59952 h 599179"/>
              <a:gd name="connsiteX3-259" fmla="*/ 275967 w 295275"/>
              <a:gd name="connsiteY3-260" fmla="*/ 66705 h 599179"/>
              <a:gd name="connsiteX4-261" fmla="*/ 152376 w 295275"/>
              <a:gd name="connsiteY4-262" fmla="*/ 303904 h 599179"/>
              <a:gd name="connsiteX5-263" fmla="*/ 295275 w 295275"/>
              <a:gd name="connsiteY5-264" fmla="*/ 303904 h 599179"/>
              <a:gd name="connsiteX6-265" fmla="*/ 295275 w 295275"/>
              <a:gd name="connsiteY6-266" fmla="*/ 599179 h 599179"/>
              <a:gd name="connsiteX7-267" fmla="*/ 0 w 295275"/>
              <a:gd name="connsiteY7-268" fmla="*/ 599179 h 599179"/>
              <a:gd name="connsiteX8-269" fmla="*/ 0 w 295275"/>
              <a:gd name="connsiteY8-270" fmla="*/ 303904 h 599179"/>
              <a:gd name="connsiteX9-271" fmla="*/ 204540 w 295275"/>
              <a:gd name="connsiteY9-272" fmla="*/ 547 h 599179"/>
              <a:gd name="connsiteX10-273" fmla="*/ 207995 w 295275"/>
              <a:gd name="connsiteY10-274" fmla="*/ 0 h 599179"/>
              <a:gd name="connsiteX0-275" fmla="*/ 207995 w 295275"/>
              <a:gd name="connsiteY0-276" fmla="*/ 0 h 599179"/>
              <a:gd name="connsiteX1-277" fmla="*/ 218480 w 295275"/>
              <a:gd name="connsiteY1-278" fmla="*/ 17025 h 599179"/>
              <a:gd name="connsiteX2-279" fmla="*/ 263922 w 295275"/>
              <a:gd name="connsiteY2-280" fmla="*/ 59952 h 599179"/>
              <a:gd name="connsiteX3-281" fmla="*/ 275967 w 295275"/>
              <a:gd name="connsiteY3-282" fmla="*/ 66705 h 599179"/>
              <a:gd name="connsiteX4-283" fmla="*/ 152376 w 295275"/>
              <a:gd name="connsiteY4-284" fmla="*/ 303904 h 599179"/>
              <a:gd name="connsiteX5-285" fmla="*/ 295275 w 295275"/>
              <a:gd name="connsiteY5-286" fmla="*/ 303904 h 599179"/>
              <a:gd name="connsiteX6-287" fmla="*/ 295275 w 295275"/>
              <a:gd name="connsiteY6-288" fmla="*/ 599179 h 599179"/>
              <a:gd name="connsiteX7-289" fmla="*/ 0 w 295275"/>
              <a:gd name="connsiteY7-290" fmla="*/ 599179 h 599179"/>
              <a:gd name="connsiteX8-291" fmla="*/ 0 w 295275"/>
              <a:gd name="connsiteY8-292" fmla="*/ 303904 h 599179"/>
              <a:gd name="connsiteX9-293" fmla="*/ 207995 w 295275"/>
              <a:gd name="connsiteY9-294" fmla="*/ 0 h 599179"/>
              <a:gd name="connsiteX0-295" fmla="*/ 207995 w 295275"/>
              <a:gd name="connsiteY0-296" fmla="*/ 0 h 599179"/>
              <a:gd name="connsiteX1-297" fmla="*/ 218480 w 295275"/>
              <a:gd name="connsiteY1-298" fmla="*/ 17025 h 599179"/>
              <a:gd name="connsiteX2-299" fmla="*/ 263922 w 295275"/>
              <a:gd name="connsiteY2-300" fmla="*/ 59952 h 599179"/>
              <a:gd name="connsiteX3-301" fmla="*/ 275967 w 295275"/>
              <a:gd name="connsiteY3-302" fmla="*/ 66705 h 599179"/>
              <a:gd name="connsiteX4-303" fmla="*/ 152376 w 295275"/>
              <a:gd name="connsiteY4-304" fmla="*/ 303904 h 599179"/>
              <a:gd name="connsiteX5-305" fmla="*/ 295275 w 295275"/>
              <a:gd name="connsiteY5-306" fmla="*/ 303904 h 599179"/>
              <a:gd name="connsiteX6-307" fmla="*/ 295275 w 295275"/>
              <a:gd name="connsiteY6-308" fmla="*/ 599179 h 599179"/>
              <a:gd name="connsiteX7-309" fmla="*/ 0 w 295275"/>
              <a:gd name="connsiteY7-310" fmla="*/ 599179 h 599179"/>
              <a:gd name="connsiteX8-311" fmla="*/ 0 w 295275"/>
              <a:gd name="connsiteY8-312" fmla="*/ 303904 h 599179"/>
              <a:gd name="connsiteX9-313" fmla="*/ 207995 w 295275"/>
              <a:gd name="connsiteY9-314" fmla="*/ 0 h 599179"/>
              <a:gd name="connsiteX0-315" fmla="*/ 207995 w 295275"/>
              <a:gd name="connsiteY0-316" fmla="*/ 0 h 599179"/>
              <a:gd name="connsiteX1-317" fmla="*/ 218480 w 295275"/>
              <a:gd name="connsiteY1-318" fmla="*/ 17025 h 599179"/>
              <a:gd name="connsiteX2-319" fmla="*/ 263922 w 295275"/>
              <a:gd name="connsiteY2-320" fmla="*/ 59952 h 599179"/>
              <a:gd name="connsiteX3-321" fmla="*/ 275967 w 295275"/>
              <a:gd name="connsiteY3-322" fmla="*/ 66705 h 599179"/>
              <a:gd name="connsiteX4-323" fmla="*/ 152376 w 295275"/>
              <a:gd name="connsiteY4-324" fmla="*/ 303904 h 599179"/>
              <a:gd name="connsiteX5-325" fmla="*/ 295275 w 295275"/>
              <a:gd name="connsiteY5-326" fmla="*/ 303904 h 599179"/>
              <a:gd name="connsiteX6-327" fmla="*/ 295275 w 295275"/>
              <a:gd name="connsiteY6-328" fmla="*/ 599179 h 599179"/>
              <a:gd name="connsiteX7-329" fmla="*/ 0 w 295275"/>
              <a:gd name="connsiteY7-330" fmla="*/ 599179 h 599179"/>
              <a:gd name="connsiteX8-331" fmla="*/ 0 w 295275"/>
              <a:gd name="connsiteY8-332" fmla="*/ 303904 h 599179"/>
              <a:gd name="connsiteX9-333" fmla="*/ 207995 w 295275"/>
              <a:gd name="connsiteY9-334" fmla="*/ 0 h 599179"/>
              <a:gd name="connsiteX0-335" fmla="*/ 207995 w 295275"/>
              <a:gd name="connsiteY0-336" fmla="*/ 0 h 599179"/>
              <a:gd name="connsiteX1-337" fmla="*/ 218480 w 295275"/>
              <a:gd name="connsiteY1-338" fmla="*/ 17025 h 599179"/>
              <a:gd name="connsiteX2-339" fmla="*/ 263922 w 295275"/>
              <a:gd name="connsiteY2-340" fmla="*/ 59952 h 599179"/>
              <a:gd name="connsiteX3-341" fmla="*/ 275967 w 295275"/>
              <a:gd name="connsiteY3-342" fmla="*/ 66705 h 599179"/>
              <a:gd name="connsiteX4-343" fmla="*/ 152376 w 295275"/>
              <a:gd name="connsiteY4-344" fmla="*/ 303904 h 599179"/>
              <a:gd name="connsiteX5-345" fmla="*/ 295275 w 295275"/>
              <a:gd name="connsiteY5-346" fmla="*/ 303904 h 599179"/>
              <a:gd name="connsiteX6-347" fmla="*/ 295275 w 295275"/>
              <a:gd name="connsiteY6-348" fmla="*/ 599179 h 599179"/>
              <a:gd name="connsiteX7-349" fmla="*/ 0 w 295275"/>
              <a:gd name="connsiteY7-350" fmla="*/ 599179 h 599179"/>
              <a:gd name="connsiteX8-351" fmla="*/ 0 w 295275"/>
              <a:gd name="connsiteY8-352" fmla="*/ 303904 h 599179"/>
              <a:gd name="connsiteX9-353" fmla="*/ 207995 w 295275"/>
              <a:gd name="connsiteY9-354" fmla="*/ 0 h 599179"/>
              <a:gd name="connsiteX0-355" fmla="*/ 207995 w 295275"/>
              <a:gd name="connsiteY0-356" fmla="*/ 0 h 599179"/>
              <a:gd name="connsiteX1-357" fmla="*/ 218480 w 295275"/>
              <a:gd name="connsiteY1-358" fmla="*/ 17025 h 599179"/>
              <a:gd name="connsiteX2-359" fmla="*/ 263922 w 295275"/>
              <a:gd name="connsiteY2-360" fmla="*/ 59952 h 599179"/>
              <a:gd name="connsiteX3-361" fmla="*/ 275967 w 295275"/>
              <a:gd name="connsiteY3-362" fmla="*/ 66705 h 599179"/>
              <a:gd name="connsiteX4-363" fmla="*/ 152376 w 295275"/>
              <a:gd name="connsiteY4-364" fmla="*/ 303904 h 599179"/>
              <a:gd name="connsiteX5-365" fmla="*/ 295275 w 295275"/>
              <a:gd name="connsiteY5-366" fmla="*/ 303904 h 599179"/>
              <a:gd name="connsiteX6-367" fmla="*/ 295275 w 295275"/>
              <a:gd name="connsiteY6-368" fmla="*/ 599179 h 599179"/>
              <a:gd name="connsiteX7-369" fmla="*/ 0 w 295275"/>
              <a:gd name="connsiteY7-370" fmla="*/ 599179 h 599179"/>
              <a:gd name="connsiteX8-371" fmla="*/ 0 w 295275"/>
              <a:gd name="connsiteY8-372" fmla="*/ 303904 h 599179"/>
              <a:gd name="connsiteX9-373" fmla="*/ 207995 w 295275"/>
              <a:gd name="connsiteY9-374" fmla="*/ 0 h 599179"/>
              <a:gd name="connsiteX0-375" fmla="*/ 207995 w 295275"/>
              <a:gd name="connsiteY0-376" fmla="*/ 0 h 599179"/>
              <a:gd name="connsiteX1-377" fmla="*/ 218480 w 295275"/>
              <a:gd name="connsiteY1-378" fmla="*/ 17025 h 599179"/>
              <a:gd name="connsiteX2-379" fmla="*/ 263922 w 295275"/>
              <a:gd name="connsiteY2-380" fmla="*/ 59952 h 599179"/>
              <a:gd name="connsiteX3-381" fmla="*/ 275967 w 295275"/>
              <a:gd name="connsiteY3-382" fmla="*/ 66705 h 599179"/>
              <a:gd name="connsiteX4-383" fmla="*/ 152376 w 295275"/>
              <a:gd name="connsiteY4-384" fmla="*/ 303904 h 599179"/>
              <a:gd name="connsiteX5-385" fmla="*/ 295275 w 295275"/>
              <a:gd name="connsiteY5-386" fmla="*/ 303904 h 599179"/>
              <a:gd name="connsiteX6-387" fmla="*/ 295275 w 295275"/>
              <a:gd name="connsiteY6-388" fmla="*/ 599179 h 599179"/>
              <a:gd name="connsiteX7-389" fmla="*/ 0 w 295275"/>
              <a:gd name="connsiteY7-390" fmla="*/ 599179 h 599179"/>
              <a:gd name="connsiteX8-391" fmla="*/ 0 w 295275"/>
              <a:gd name="connsiteY8-392" fmla="*/ 303904 h 599179"/>
              <a:gd name="connsiteX9-393" fmla="*/ 207995 w 295275"/>
              <a:gd name="connsiteY9-394" fmla="*/ 0 h 599179"/>
              <a:gd name="connsiteX0-395" fmla="*/ 207995 w 295275"/>
              <a:gd name="connsiteY0-396" fmla="*/ 0 h 599179"/>
              <a:gd name="connsiteX1-397" fmla="*/ 218480 w 295275"/>
              <a:gd name="connsiteY1-398" fmla="*/ 17025 h 599179"/>
              <a:gd name="connsiteX2-399" fmla="*/ 263922 w 295275"/>
              <a:gd name="connsiteY2-400" fmla="*/ 59952 h 599179"/>
              <a:gd name="connsiteX3-401" fmla="*/ 275967 w 295275"/>
              <a:gd name="connsiteY3-402" fmla="*/ 66705 h 599179"/>
              <a:gd name="connsiteX4-403" fmla="*/ 152376 w 295275"/>
              <a:gd name="connsiteY4-404" fmla="*/ 303904 h 599179"/>
              <a:gd name="connsiteX5-405" fmla="*/ 295275 w 295275"/>
              <a:gd name="connsiteY5-406" fmla="*/ 303904 h 599179"/>
              <a:gd name="connsiteX6-407" fmla="*/ 295275 w 295275"/>
              <a:gd name="connsiteY6-408" fmla="*/ 599179 h 599179"/>
              <a:gd name="connsiteX7-409" fmla="*/ 0 w 295275"/>
              <a:gd name="connsiteY7-410" fmla="*/ 599179 h 599179"/>
              <a:gd name="connsiteX8-411" fmla="*/ 0 w 295275"/>
              <a:gd name="connsiteY8-412" fmla="*/ 303904 h 599179"/>
              <a:gd name="connsiteX9-413" fmla="*/ 207995 w 295275"/>
              <a:gd name="connsiteY9-414" fmla="*/ 0 h 599179"/>
              <a:gd name="connsiteX0-415" fmla="*/ 207995 w 295275"/>
              <a:gd name="connsiteY0-416" fmla="*/ 0 h 599179"/>
              <a:gd name="connsiteX1-417" fmla="*/ 218480 w 295275"/>
              <a:gd name="connsiteY1-418" fmla="*/ 17025 h 599179"/>
              <a:gd name="connsiteX2-419" fmla="*/ 263922 w 295275"/>
              <a:gd name="connsiteY2-420" fmla="*/ 59952 h 599179"/>
              <a:gd name="connsiteX3-421" fmla="*/ 275967 w 295275"/>
              <a:gd name="connsiteY3-422" fmla="*/ 66705 h 599179"/>
              <a:gd name="connsiteX4-423" fmla="*/ 152376 w 295275"/>
              <a:gd name="connsiteY4-424" fmla="*/ 303904 h 599179"/>
              <a:gd name="connsiteX5-425" fmla="*/ 295275 w 295275"/>
              <a:gd name="connsiteY5-426" fmla="*/ 303904 h 599179"/>
              <a:gd name="connsiteX6-427" fmla="*/ 295275 w 295275"/>
              <a:gd name="connsiteY6-428" fmla="*/ 599179 h 599179"/>
              <a:gd name="connsiteX7-429" fmla="*/ 0 w 295275"/>
              <a:gd name="connsiteY7-430" fmla="*/ 599179 h 599179"/>
              <a:gd name="connsiteX8-431" fmla="*/ 0 w 295275"/>
              <a:gd name="connsiteY8-432" fmla="*/ 334942 h 599179"/>
              <a:gd name="connsiteX9-433" fmla="*/ 207995 w 295275"/>
              <a:gd name="connsiteY9-434" fmla="*/ 0 h 599179"/>
              <a:gd name="connsiteX0-435" fmla="*/ 207995 w 295275"/>
              <a:gd name="connsiteY0-436" fmla="*/ 0 h 599179"/>
              <a:gd name="connsiteX1-437" fmla="*/ 218480 w 295275"/>
              <a:gd name="connsiteY1-438" fmla="*/ 17025 h 599179"/>
              <a:gd name="connsiteX2-439" fmla="*/ 263922 w 295275"/>
              <a:gd name="connsiteY2-440" fmla="*/ 59952 h 599179"/>
              <a:gd name="connsiteX3-441" fmla="*/ 275967 w 295275"/>
              <a:gd name="connsiteY3-442" fmla="*/ 66705 h 599179"/>
              <a:gd name="connsiteX4-443" fmla="*/ 152376 w 295275"/>
              <a:gd name="connsiteY4-444" fmla="*/ 303904 h 599179"/>
              <a:gd name="connsiteX5-445" fmla="*/ 295275 w 295275"/>
              <a:gd name="connsiteY5-446" fmla="*/ 303904 h 599179"/>
              <a:gd name="connsiteX6-447" fmla="*/ 295275 w 295275"/>
              <a:gd name="connsiteY6-448" fmla="*/ 599179 h 599179"/>
              <a:gd name="connsiteX7-449" fmla="*/ 0 w 295275"/>
              <a:gd name="connsiteY7-450" fmla="*/ 599179 h 599179"/>
              <a:gd name="connsiteX8-451" fmla="*/ 0 w 295275"/>
              <a:gd name="connsiteY8-452" fmla="*/ 334942 h 599179"/>
              <a:gd name="connsiteX9-453" fmla="*/ 207995 w 295275"/>
              <a:gd name="connsiteY9-454" fmla="*/ 0 h 599179"/>
              <a:gd name="connsiteX0-455" fmla="*/ 207995 w 295275"/>
              <a:gd name="connsiteY0-456" fmla="*/ 0 h 599179"/>
              <a:gd name="connsiteX1-457" fmla="*/ 218480 w 295275"/>
              <a:gd name="connsiteY1-458" fmla="*/ 17025 h 599179"/>
              <a:gd name="connsiteX2-459" fmla="*/ 263922 w 295275"/>
              <a:gd name="connsiteY2-460" fmla="*/ 59952 h 599179"/>
              <a:gd name="connsiteX3-461" fmla="*/ 275967 w 295275"/>
              <a:gd name="connsiteY3-462" fmla="*/ 66705 h 599179"/>
              <a:gd name="connsiteX4-463" fmla="*/ 152376 w 295275"/>
              <a:gd name="connsiteY4-464" fmla="*/ 303904 h 599179"/>
              <a:gd name="connsiteX5-465" fmla="*/ 295275 w 295275"/>
              <a:gd name="connsiteY5-466" fmla="*/ 303904 h 599179"/>
              <a:gd name="connsiteX6-467" fmla="*/ 295275 w 295275"/>
              <a:gd name="connsiteY6-468" fmla="*/ 599179 h 599179"/>
              <a:gd name="connsiteX7-469" fmla="*/ 0 w 295275"/>
              <a:gd name="connsiteY7-470" fmla="*/ 599179 h 599179"/>
              <a:gd name="connsiteX8-471" fmla="*/ 0 w 295275"/>
              <a:gd name="connsiteY8-472" fmla="*/ 334942 h 599179"/>
              <a:gd name="connsiteX9-473" fmla="*/ 207995 w 295275"/>
              <a:gd name="connsiteY9-474" fmla="*/ 0 h 59917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295275" h="599179">
                <a:moveTo>
                  <a:pt x="207995" y="0"/>
                </a:moveTo>
                <a:lnTo>
                  <a:pt x="218480" y="17025"/>
                </a:lnTo>
                <a:cubicBezTo>
                  <a:pt x="231034" y="32364"/>
                  <a:pt x="246314" y="46986"/>
                  <a:pt x="263922" y="59952"/>
                </a:cubicBezTo>
                <a:lnTo>
                  <a:pt x="275967" y="66705"/>
                </a:lnTo>
                <a:cubicBezTo>
                  <a:pt x="274744" y="66607"/>
                  <a:pt x="166924" y="148026"/>
                  <a:pt x="152376" y="303904"/>
                </a:cubicBezTo>
                <a:lnTo>
                  <a:pt x="295275" y="303904"/>
                </a:lnTo>
                <a:lnTo>
                  <a:pt x="295275" y="599179"/>
                </a:lnTo>
                <a:lnTo>
                  <a:pt x="0" y="599179"/>
                </a:lnTo>
                <a:lnTo>
                  <a:pt x="0" y="334942"/>
                </a:lnTo>
                <a:cubicBezTo>
                  <a:pt x="10368" y="113589"/>
                  <a:pt x="207637" y="2353"/>
                  <a:pt x="207995" y="0"/>
                </a:cubicBezTo>
                <a:close/>
              </a:path>
            </a:pathLst>
          </a:custGeom>
          <a:solidFill>
            <a:schemeClr val="accent1">
              <a:alpha val="35000"/>
            </a:schemeClr>
          </a:solidFill>
          <a:ln w="31750" cap="rnd">
            <a:noFill/>
            <a:roun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lnSpc>
                <a:spcPct val="120000"/>
              </a:lnSpc>
            </a:pPr>
            <a:endParaRPr lang="zh-CN" altLang="en-US" sz="1350" dirty="0">
              <a:latin typeface="Arial" panose="020B0604020202020204" pitchFamily="34" charset="0"/>
              <a:ea typeface="微软雅黑" panose="020B0503020204020204" pitchFamily="34" charset="-122"/>
            </a:endParaRPr>
          </a:p>
        </p:txBody>
      </p:sp>
      <p:sp>
        <p:nvSpPr>
          <p:cNvPr id="15" name="任意多边形: 形状 14"/>
          <p:cNvSpPr>
            <a:spLocks noChangeAspect="1"/>
          </p:cNvSpPr>
          <p:nvPr>
            <p:custDataLst>
              <p:tags r:id="rId5"/>
            </p:custDataLst>
          </p:nvPr>
        </p:nvSpPr>
        <p:spPr>
          <a:xfrm rot="10800000">
            <a:off x="8248009" y="582672"/>
            <a:ext cx="211557" cy="429297"/>
          </a:xfrm>
          <a:custGeom>
            <a:avLst/>
            <a:gdLst>
              <a:gd name="connsiteX0" fmla="*/ 207995 w 295275"/>
              <a:gd name="connsiteY0" fmla="*/ 0 h 599179"/>
              <a:gd name="connsiteX1" fmla="*/ 218480 w 295275"/>
              <a:gd name="connsiteY1" fmla="*/ 17025 h 599179"/>
              <a:gd name="connsiteX2" fmla="*/ 263922 w 295275"/>
              <a:gd name="connsiteY2" fmla="*/ 59952 h 599179"/>
              <a:gd name="connsiteX3" fmla="*/ 275967 w 295275"/>
              <a:gd name="connsiteY3" fmla="*/ 66705 h 599179"/>
              <a:gd name="connsiteX4" fmla="*/ 258864 w 295275"/>
              <a:gd name="connsiteY4" fmla="*/ 77309 h 599179"/>
              <a:gd name="connsiteX5" fmla="*/ 164932 w 295275"/>
              <a:gd name="connsiteY5" fmla="*/ 229252 h 599179"/>
              <a:gd name="connsiteX6" fmla="*/ 145322 w 295275"/>
              <a:gd name="connsiteY6" fmla="*/ 303904 h 599179"/>
              <a:gd name="connsiteX7" fmla="*/ 295275 w 295275"/>
              <a:gd name="connsiteY7" fmla="*/ 303904 h 599179"/>
              <a:gd name="connsiteX8" fmla="*/ 295275 w 295275"/>
              <a:gd name="connsiteY8" fmla="*/ 599179 h 599179"/>
              <a:gd name="connsiteX9" fmla="*/ 0 w 295275"/>
              <a:gd name="connsiteY9" fmla="*/ 599179 h 599179"/>
              <a:gd name="connsiteX10" fmla="*/ 0 w 295275"/>
              <a:gd name="connsiteY10" fmla="*/ 303904 h 599179"/>
              <a:gd name="connsiteX11" fmla="*/ 5952 w 295275"/>
              <a:gd name="connsiteY11" fmla="*/ 269304 h 599179"/>
              <a:gd name="connsiteX12" fmla="*/ 204540 w 295275"/>
              <a:gd name="connsiteY12" fmla="*/ 547 h 599179"/>
              <a:gd name="connsiteX0-1" fmla="*/ 207995 w 295275"/>
              <a:gd name="connsiteY0-2" fmla="*/ 0 h 599179"/>
              <a:gd name="connsiteX1-3" fmla="*/ 218480 w 295275"/>
              <a:gd name="connsiteY1-4" fmla="*/ 17025 h 599179"/>
              <a:gd name="connsiteX2-5" fmla="*/ 263922 w 295275"/>
              <a:gd name="connsiteY2-6" fmla="*/ 59952 h 599179"/>
              <a:gd name="connsiteX3-7" fmla="*/ 275967 w 295275"/>
              <a:gd name="connsiteY3-8" fmla="*/ 66705 h 599179"/>
              <a:gd name="connsiteX4-9" fmla="*/ 258864 w 295275"/>
              <a:gd name="connsiteY4-10" fmla="*/ 77309 h 599179"/>
              <a:gd name="connsiteX5-11" fmla="*/ 164932 w 295275"/>
              <a:gd name="connsiteY5-12" fmla="*/ 229252 h 599179"/>
              <a:gd name="connsiteX6-13" fmla="*/ 152376 w 295275"/>
              <a:gd name="connsiteY6-14" fmla="*/ 303904 h 599179"/>
              <a:gd name="connsiteX7-15" fmla="*/ 295275 w 295275"/>
              <a:gd name="connsiteY7-16" fmla="*/ 303904 h 599179"/>
              <a:gd name="connsiteX8-17" fmla="*/ 295275 w 295275"/>
              <a:gd name="connsiteY8-18" fmla="*/ 599179 h 599179"/>
              <a:gd name="connsiteX9-19" fmla="*/ 0 w 295275"/>
              <a:gd name="connsiteY9-20" fmla="*/ 599179 h 599179"/>
              <a:gd name="connsiteX10-21" fmla="*/ 0 w 295275"/>
              <a:gd name="connsiteY10-22" fmla="*/ 303904 h 599179"/>
              <a:gd name="connsiteX11-23" fmla="*/ 5952 w 295275"/>
              <a:gd name="connsiteY11-24" fmla="*/ 269304 h 599179"/>
              <a:gd name="connsiteX12-25" fmla="*/ 204540 w 295275"/>
              <a:gd name="connsiteY12-26" fmla="*/ 547 h 599179"/>
              <a:gd name="connsiteX13" fmla="*/ 207995 w 295275"/>
              <a:gd name="connsiteY13" fmla="*/ 0 h 599179"/>
              <a:gd name="connsiteX0-27" fmla="*/ 207995 w 295275"/>
              <a:gd name="connsiteY0-28" fmla="*/ 0 h 599179"/>
              <a:gd name="connsiteX1-29" fmla="*/ 218480 w 295275"/>
              <a:gd name="connsiteY1-30" fmla="*/ 17025 h 599179"/>
              <a:gd name="connsiteX2-31" fmla="*/ 263922 w 295275"/>
              <a:gd name="connsiteY2-32" fmla="*/ 59952 h 599179"/>
              <a:gd name="connsiteX3-33" fmla="*/ 275967 w 295275"/>
              <a:gd name="connsiteY3-34" fmla="*/ 66705 h 599179"/>
              <a:gd name="connsiteX4-35" fmla="*/ 258864 w 295275"/>
              <a:gd name="connsiteY4-36" fmla="*/ 77309 h 599179"/>
              <a:gd name="connsiteX5-37" fmla="*/ 164932 w 295275"/>
              <a:gd name="connsiteY5-38" fmla="*/ 229252 h 599179"/>
              <a:gd name="connsiteX6-39" fmla="*/ 152376 w 295275"/>
              <a:gd name="connsiteY6-40" fmla="*/ 303904 h 599179"/>
              <a:gd name="connsiteX7-41" fmla="*/ 295275 w 295275"/>
              <a:gd name="connsiteY7-42" fmla="*/ 303904 h 599179"/>
              <a:gd name="connsiteX8-43" fmla="*/ 295275 w 295275"/>
              <a:gd name="connsiteY8-44" fmla="*/ 599179 h 599179"/>
              <a:gd name="connsiteX9-45" fmla="*/ 0 w 295275"/>
              <a:gd name="connsiteY9-46" fmla="*/ 599179 h 599179"/>
              <a:gd name="connsiteX10-47" fmla="*/ 0 w 295275"/>
              <a:gd name="connsiteY10-48" fmla="*/ 303904 h 599179"/>
              <a:gd name="connsiteX11-49" fmla="*/ 5952 w 295275"/>
              <a:gd name="connsiteY11-50" fmla="*/ 269304 h 599179"/>
              <a:gd name="connsiteX12-51" fmla="*/ 204540 w 295275"/>
              <a:gd name="connsiteY12-52" fmla="*/ 547 h 599179"/>
              <a:gd name="connsiteX13-53" fmla="*/ 207995 w 295275"/>
              <a:gd name="connsiteY13-54" fmla="*/ 0 h 599179"/>
              <a:gd name="connsiteX0-55" fmla="*/ 207995 w 295275"/>
              <a:gd name="connsiteY0-56" fmla="*/ 0 h 599179"/>
              <a:gd name="connsiteX1-57" fmla="*/ 218480 w 295275"/>
              <a:gd name="connsiteY1-58" fmla="*/ 17025 h 599179"/>
              <a:gd name="connsiteX2-59" fmla="*/ 263922 w 295275"/>
              <a:gd name="connsiteY2-60" fmla="*/ 59952 h 599179"/>
              <a:gd name="connsiteX3-61" fmla="*/ 275967 w 295275"/>
              <a:gd name="connsiteY3-62" fmla="*/ 66705 h 599179"/>
              <a:gd name="connsiteX4-63" fmla="*/ 258864 w 295275"/>
              <a:gd name="connsiteY4-64" fmla="*/ 77309 h 599179"/>
              <a:gd name="connsiteX5-65" fmla="*/ 164932 w 295275"/>
              <a:gd name="connsiteY5-66" fmla="*/ 229252 h 599179"/>
              <a:gd name="connsiteX6-67" fmla="*/ 152376 w 295275"/>
              <a:gd name="connsiteY6-68" fmla="*/ 303904 h 599179"/>
              <a:gd name="connsiteX7-69" fmla="*/ 295275 w 295275"/>
              <a:gd name="connsiteY7-70" fmla="*/ 303904 h 599179"/>
              <a:gd name="connsiteX8-71" fmla="*/ 295275 w 295275"/>
              <a:gd name="connsiteY8-72" fmla="*/ 599179 h 599179"/>
              <a:gd name="connsiteX9-73" fmla="*/ 0 w 295275"/>
              <a:gd name="connsiteY9-74" fmla="*/ 599179 h 599179"/>
              <a:gd name="connsiteX10-75" fmla="*/ 0 w 295275"/>
              <a:gd name="connsiteY10-76" fmla="*/ 303904 h 599179"/>
              <a:gd name="connsiteX11-77" fmla="*/ 5952 w 295275"/>
              <a:gd name="connsiteY11-78" fmla="*/ 269304 h 599179"/>
              <a:gd name="connsiteX12-79" fmla="*/ 204540 w 295275"/>
              <a:gd name="connsiteY12-80" fmla="*/ 547 h 599179"/>
              <a:gd name="connsiteX13-81" fmla="*/ 207995 w 295275"/>
              <a:gd name="connsiteY13-82" fmla="*/ 0 h 599179"/>
              <a:gd name="connsiteX0-83" fmla="*/ 207995 w 295275"/>
              <a:gd name="connsiteY0-84" fmla="*/ 0 h 599179"/>
              <a:gd name="connsiteX1-85" fmla="*/ 218480 w 295275"/>
              <a:gd name="connsiteY1-86" fmla="*/ 17025 h 599179"/>
              <a:gd name="connsiteX2-87" fmla="*/ 263922 w 295275"/>
              <a:gd name="connsiteY2-88" fmla="*/ 59952 h 599179"/>
              <a:gd name="connsiteX3-89" fmla="*/ 275967 w 295275"/>
              <a:gd name="connsiteY3-90" fmla="*/ 66705 h 599179"/>
              <a:gd name="connsiteX4-91" fmla="*/ 258864 w 295275"/>
              <a:gd name="connsiteY4-92" fmla="*/ 77309 h 599179"/>
              <a:gd name="connsiteX5-93" fmla="*/ 152376 w 295275"/>
              <a:gd name="connsiteY5-94" fmla="*/ 303904 h 599179"/>
              <a:gd name="connsiteX6-95" fmla="*/ 295275 w 295275"/>
              <a:gd name="connsiteY6-96" fmla="*/ 303904 h 599179"/>
              <a:gd name="connsiteX7-97" fmla="*/ 295275 w 295275"/>
              <a:gd name="connsiteY7-98" fmla="*/ 599179 h 599179"/>
              <a:gd name="connsiteX8-99" fmla="*/ 0 w 295275"/>
              <a:gd name="connsiteY8-100" fmla="*/ 599179 h 599179"/>
              <a:gd name="connsiteX9-101" fmla="*/ 0 w 295275"/>
              <a:gd name="connsiteY9-102" fmla="*/ 303904 h 599179"/>
              <a:gd name="connsiteX10-103" fmla="*/ 5952 w 295275"/>
              <a:gd name="connsiteY10-104" fmla="*/ 269304 h 599179"/>
              <a:gd name="connsiteX11-105" fmla="*/ 204540 w 295275"/>
              <a:gd name="connsiteY11-106" fmla="*/ 547 h 599179"/>
              <a:gd name="connsiteX12-107" fmla="*/ 207995 w 295275"/>
              <a:gd name="connsiteY12-108" fmla="*/ 0 h 599179"/>
              <a:gd name="connsiteX0-109" fmla="*/ 207995 w 295275"/>
              <a:gd name="connsiteY0-110" fmla="*/ 0 h 599179"/>
              <a:gd name="connsiteX1-111" fmla="*/ 218480 w 295275"/>
              <a:gd name="connsiteY1-112" fmla="*/ 17025 h 599179"/>
              <a:gd name="connsiteX2-113" fmla="*/ 263922 w 295275"/>
              <a:gd name="connsiteY2-114" fmla="*/ 59952 h 599179"/>
              <a:gd name="connsiteX3-115" fmla="*/ 275967 w 295275"/>
              <a:gd name="connsiteY3-116" fmla="*/ 66705 h 599179"/>
              <a:gd name="connsiteX4-117" fmla="*/ 258864 w 295275"/>
              <a:gd name="connsiteY4-118" fmla="*/ 77309 h 599179"/>
              <a:gd name="connsiteX5-119" fmla="*/ 152376 w 295275"/>
              <a:gd name="connsiteY5-120" fmla="*/ 303904 h 599179"/>
              <a:gd name="connsiteX6-121" fmla="*/ 295275 w 295275"/>
              <a:gd name="connsiteY6-122" fmla="*/ 303904 h 599179"/>
              <a:gd name="connsiteX7-123" fmla="*/ 295275 w 295275"/>
              <a:gd name="connsiteY7-124" fmla="*/ 599179 h 599179"/>
              <a:gd name="connsiteX8-125" fmla="*/ 0 w 295275"/>
              <a:gd name="connsiteY8-126" fmla="*/ 599179 h 599179"/>
              <a:gd name="connsiteX9-127" fmla="*/ 0 w 295275"/>
              <a:gd name="connsiteY9-128" fmla="*/ 303904 h 599179"/>
              <a:gd name="connsiteX10-129" fmla="*/ 5952 w 295275"/>
              <a:gd name="connsiteY10-130" fmla="*/ 269304 h 599179"/>
              <a:gd name="connsiteX11-131" fmla="*/ 204540 w 295275"/>
              <a:gd name="connsiteY11-132" fmla="*/ 547 h 599179"/>
              <a:gd name="connsiteX12-133" fmla="*/ 207995 w 295275"/>
              <a:gd name="connsiteY12-134" fmla="*/ 0 h 599179"/>
              <a:gd name="connsiteX0-135" fmla="*/ 207995 w 295275"/>
              <a:gd name="connsiteY0-136" fmla="*/ 0 h 599179"/>
              <a:gd name="connsiteX1-137" fmla="*/ 218480 w 295275"/>
              <a:gd name="connsiteY1-138" fmla="*/ 17025 h 599179"/>
              <a:gd name="connsiteX2-139" fmla="*/ 263922 w 295275"/>
              <a:gd name="connsiteY2-140" fmla="*/ 59952 h 599179"/>
              <a:gd name="connsiteX3-141" fmla="*/ 275967 w 295275"/>
              <a:gd name="connsiteY3-142" fmla="*/ 66705 h 599179"/>
              <a:gd name="connsiteX4-143" fmla="*/ 152376 w 295275"/>
              <a:gd name="connsiteY4-144" fmla="*/ 303904 h 599179"/>
              <a:gd name="connsiteX5-145" fmla="*/ 295275 w 295275"/>
              <a:gd name="connsiteY5-146" fmla="*/ 303904 h 599179"/>
              <a:gd name="connsiteX6-147" fmla="*/ 295275 w 295275"/>
              <a:gd name="connsiteY6-148" fmla="*/ 599179 h 599179"/>
              <a:gd name="connsiteX7-149" fmla="*/ 0 w 295275"/>
              <a:gd name="connsiteY7-150" fmla="*/ 599179 h 599179"/>
              <a:gd name="connsiteX8-151" fmla="*/ 0 w 295275"/>
              <a:gd name="connsiteY8-152" fmla="*/ 303904 h 599179"/>
              <a:gd name="connsiteX9-153" fmla="*/ 5952 w 295275"/>
              <a:gd name="connsiteY9-154" fmla="*/ 269304 h 599179"/>
              <a:gd name="connsiteX10-155" fmla="*/ 204540 w 295275"/>
              <a:gd name="connsiteY10-156" fmla="*/ 547 h 599179"/>
              <a:gd name="connsiteX11-157" fmla="*/ 207995 w 295275"/>
              <a:gd name="connsiteY11-158" fmla="*/ 0 h 599179"/>
              <a:gd name="connsiteX0-159" fmla="*/ 207995 w 295275"/>
              <a:gd name="connsiteY0-160" fmla="*/ 0 h 599179"/>
              <a:gd name="connsiteX1-161" fmla="*/ 218480 w 295275"/>
              <a:gd name="connsiteY1-162" fmla="*/ 17025 h 599179"/>
              <a:gd name="connsiteX2-163" fmla="*/ 263922 w 295275"/>
              <a:gd name="connsiteY2-164" fmla="*/ 59952 h 599179"/>
              <a:gd name="connsiteX3-165" fmla="*/ 275967 w 295275"/>
              <a:gd name="connsiteY3-166" fmla="*/ 66705 h 599179"/>
              <a:gd name="connsiteX4-167" fmla="*/ 152376 w 295275"/>
              <a:gd name="connsiteY4-168" fmla="*/ 303904 h 599179"/>
              <a:gd name="connsiteX5-169" fmla="*/ 295275 w 295275"/>
              <a:gd name="connsiteY5-170" fmla="*/ 303904 h 599179"/>
              <a:gd name="connsiteX6-171" fmla="*/ 295275 w 295275"/>
              <a:gd name="connsiteY6-172" fmla="*/ 599179 h 599179"/>
              <a:gd name="connsiteX7-173" fmla="*/ 0 w 295275"/>
              <a:gd name="connsiteY7-174" fmla="*/ 599179 h 599179"/>
              <a:gd name="connsiteX8-175" fmla="*/ 0 w 295275"/>
              <a:gd name="connsiteY8-176" fmla="*/ 303904 h 599179"/>
              <a:gd name="connsiteX9-177" fmla="*/ 5952 w 295275"/>
              <a:gd name="connsiteY9-178" fmla="*/ 269304 h 599179"/>
              <a:gd name="connsiteX10-179" fmla="*/ 204540 w 295275"/>
              <a:gd name="connsiteY10-180" fmla="*/ 547 h 599179"/>
              <a:gd name="connsiteX11-181" fmla="*/ 207995 w 295275"/>
              <a:gd name="connsiteY11-182" fmla="*/ 0 h 599179"/>
              <a:gd name="connsiteX0-183" fmla="*/ 207995 w 295275"/>
              <a:gd name="connsiteY0-184" fmla="*/ 0 h 599179"/>
              <a:gd name="connsiteX1-185" fmla="*/ 218480 w 295275"/>
              <a:gd name="connsiteY1-186" fmla="*/ 17025 h 599179"/>
              <a:gd name="connsiteX2-187" fmla="*/ 263922 w 295275"/>
              <a:gd name="connsiteY2-188" fmla="*/ 59952 h 599179"/>
              <a:gd name="connsiteX3-189" fmla="*/ 275967 w 295275"/>
              <a:gd name="connsiteY3-190" fmla="*/ 66705 h 599179"/>
              <a:gd name="connsiteX4-191" fmla="*/ 152376 w 295275"/>
              <a:gd name="connsiteY4-192" fmla="*/ 303904 h 599179"/>
              <a:gd name="connsiteX5-193" fmla="*/ 295275 w 295275"/>
              <a:gd name="connsiteY5-194" fmla="*/ 303904 h 599179"/>
              <a:gd name="connsiteX6-195" fmla="*/ 295275 w 295275"/>
              <a:gd name="connsiteY6-196" fmla="*/ 599179 h 599179"/>
              <a:gd name="connsiteX7-197" fmla="*/ 0 w 295275"/>
              <a:gd name="connsiteY7-198" fmla="*/ 599179 h 599179"/>
              <a:gd name="connsiteX8-199" fmla="*/ 0 w 295275"/>
              <a:gd name="connsiteY8-200" fmla="*/ 303904 h 599179"/>
              <a:gd name="connsiteX9-201" fmla="*/ 5952 w 295275"/>
              <a:gd name="connsiteY9-202" fmla="*/ 269304 h 599179"/>
              <a:gd name="connsiteX10-203" fmla="*/ 204540 w 295275"/>
              <a:gd name="connsiteY10-204" fmla="*/ 547 h 599179"/>
              <a:gd name="connsiteX11-205" fmla="*/ 207995 w 295275"/>
              <a:gd name="connsiteY11-206" fmla="*/ 0 h 599179"/>
              <a:gd name="connsiteX0-207" fmla="*/ 207995 w 295275"/>
              <a:gd name="connsiteY0-208" fmla="*/ 0 h 599179"/>
              <a:gd name="connsiteX1-209" fmla="*/ 218480 w 295275"/>
              <a:gd name="connsiteY1-210" fmla="*/ 17025 h 599179"/>
              <a:gd name="connsiteX2-211" fmla="*/ 263922 w 295275"/>
              <a:gd name="connsiteY2-212" fmla="*/ 59952 h 599179"/>
              <a:gd name="connsiteX3-213" fmla="*/ 275967 w 295275"/>
              <a:gd name="connsiteY3-214" fmla="*/ 66705 h 599179"/>
              <a:gd name="connsiteX4-215" fmla="*/ 152376 w 295275"/>
              <a:gd name="connsiteY4-216" fmla="*/ 303904 h 599179"/>
              <a:gd name="connsiteX5-217" fmla="*/ 295275 w 295275"/>
              <a:gd name="connsiteY5-218" fmla="*/ 303904 h 599179"/>
              <a:gd name="connsiteX6-219" fmla="*/ 295275 w 295275"/>
              <a:gd name="connsiteY6-220" fmla="*/ 599179 h 599179"/>
              <a:gd name="connsiteX7-221" fmla="*/ 0 w 295275"/>
              <a:gd name="connsiteY7-222" fmla="*/ 599179 h 599179"/>
              <a:gd name="connsiteX8-223" fmla="*/ 0 w 295275"/>
              <a:gd name="connsiteY8-224" fmla="*/ 303904 h 599179"/>
              <a:gd name="connsiteX9-225" fmla="*/ 5952 w 295275"/>
              <a:gd name="connsiteY9-226" fmla="*/ 269304 h 599179"/>
              <a:gd name="connsiteX10-227" fmla="*/ 204540 w 295275"/>
              <a:gd name="connsiteY10-228" fmla="*/ 547 h 599179"/>
              <a:gd name="connsiteX11-229" fmla="*/ 207995 w 295275"/>
              <a:gd name="connsiteY11-230" fmla="*/ 0 h 599179"/>
              <a:gd name="connsiteX0-231" fmla="*/ 207995 w 295275"/>
              <a:gd name="connsiteY0-232" fmla="*/ 0 h 599179"/>
              <a:gd name="connsiteX1-233" fmla="*/ 218480 w 295275"/>
              <a:gd name="connsiteY1-234" fmla="*/ 17025 h 599179"/>
              <a:gd name="connsiteX2-235" fmla="*/ 263922 w 295275"/>
              <a:gd name="connsiteY2-236" fmla="*/ 59952 h 599179"/>
              <a:gd name="connsiteX3-237" fmla="*/ 275967 w 295275"/>
              <a:gd name="connsiteY3-238" fmla="*/ 66705 h 599179"/>
              <a:gd name="connsiteX4-239" fmla="*/ 152376 w 295275"/>
              <a:gd name="connsiteY4-240" fmla="*/ 303904 h 599179"/>
              <a:gd name="connsiteX5-241" fmla="*/ 295275 w 295275"/>
              <a:gd name="connsiteY5-242" fmla="*/ 303904 h 599179"/>
              <a:gd name="connsiteX6-243" fmla="*/ 295275 w 295275"/>
              <a:gd name="connsiteY6-244" fmla="*/ 599179 h 599179"/>
              <a:gd name="connsiteX7-245" fmla="*/ 0 w 295275"/>
              <a:gd name="connsiteY7-246" fmla="*/ 599179 h 599179"/>
              <a:gd name="connsiteX8-247" fmla="*/ 0 w 295275"/>
              <a:gd name="connsiteY8-248" fmla="*/ 303904 h 599179"/>
              <a:gd name="connsiteX9-249" fmla="*/ 204540 w 295275"/>
              <a:gd name="connsiteY9-250" fmla="*/ 547 h 599179"/>
              <a:gd name="connsiteX10-251" fmla="*/ 207995 w 295275"/>
              <a:gd name="connsiteY10-252" fmla="*/ 0 h 599179"/>
              <a:gd name="connsiteX0-253" fmla="*/ 207995 w 295275"/>
              <a:gd name="connsiteY0-254" fmla="*/ 0 h 599179"/>
              <a:gd name="connsiteX1-255" fmla="*/ 218480 w 295275"/>
              <a:gd name="connsiteY1-256" fmla="*/ 17025 h 599179"/>
              <a:gd name="connsiteX2-257" fmla="*/ 263922 w 295275"/>
              <a:gd name="connsiteY2-258" fmla="*/ 59952 h 599179"/>
              <a:gd name="connsiteX3-259" fmla="*/ 275967 w 295275"/>
              <a:gd name="connsiteY3-260" fmla="*/ 66705 h 599179"/>
              <a:gd name="connsiteX4-261" fmla="*/ 152376 w 295275"/>
              <a:gd name="connsiteY4-262" fmla="*/ 303904 h 599179"/>
              <a:gd name="connsiteX5-263" fmla="*/ 295275 w 295275"/>
              <a:gd name="connsiteY5-264" fmla="*/ 303904 h 599179"/>
              <a:gd name="connsiteX6-265" fmla="*/ 295275 w 295275"/>
              <a:gd name="connsiteY6-266" fmla="*/ 599179 h 599179"/>
              <a:gd name="connsiteX7-267" fmla="*/ 0 w 295275"/>
              <a:gd name="connsiteY7-268" fmla="*/ 599179 h 599179"/>
              <a:gd name="connsiteX8-269" fmla="*/ 0 w 295275"/>
              <a:gd name="connsiteY8-270" fmla="*/ 303904 h 599179"/>
              <a:gd name="connsiteX9-271" fmla="*/ 204540 w 295275"/>
              <a:gd name="connsiteY9-272" fmla="*/ 547 h 599179"/>
              <a:gd name="connsiteX10-273" fmla="*/ 207995 w 295275"/>
              <a:gd name="connsiteY10-274" fmla="*/ 0 h 599179"/>
              <a:gd name="connsiteX0-275" fmla="*/ 207995 w 295275"/>
              <a:gd name="connsiteY0-276" fmla="*/ 0 h 599179"/>
              <a:gd name="connsiteX1-277" fmla="*/ 218480 w 295275"/>
              <a:gd name="connsiteY1-278" fmla="*/ 17025 h 599179"/>
              <a:gd name="connsiteX2-279" fmla="*/ 263922 w 295275"/>
              <a:gd name="connsiteY2-280" fmla="*/ 59952 h 599179"/>
              <a:gd name="connsiteX3-281" fmla="*/ 275967 w 295275"/>
              <a:gd name="connsiteY3-282" fmla="*/ 66705 h 599179"/>
              <a:gd name="connsiteX4-283" fmla="*/ 152376 w 295275"/>
              <a:gd name="connsiteY4-284" fmla="*/ 303904 h 599179"/>
              <a:gd name="connsiteX5-285" fmla="*/ 295275 w 295275"/>
              <a:gd name="connsiteY5-286" fmla="*/ 303904 h 599179"/>
              <a:gd name="connsiteX6-287" fmla="*/ 295275 w 295275"/>
              <a:gd name="connsiteY6-288" fmla="*/ 599179 h 599179"/>
              <a:gd name="connsiteX7-289" fmla="*/ 0 w 295275"/>
              <a:gd name="connsiteY7-290" fmla="*/ 599179 h 599179"/>
              <a:gd name="connsiteX8-291" fmla="*/ 0 w 295275"/>
              <a:gd name="connsiteY8-292" fmla="*/ 303904 h 599179"/>
              <a:gd name="connsiteX9-293" fmla="*/ 207995 w 295275"/>
              <a:gd name="connsiteY9-294" fmla="*/ 0 h 599179"/>
              <a:gd name="connsiteX0-295" fmla="*/ 207995 w 295275"/>
              <a:gd name="connsiteY0-296" fmla="*/ 0 h 599179"/>
              <a:gd name="connsiteX1-297" fmla="*/ 218480 w 295275"/>
              <a:gd name="connsiteY1-298" fmla="*/ 17025 h 599179"/>
              <a:gd name="connsiteX2-299" fmla="*/ 263922 w 295275"/>
              <a:gd name="connsiteY2-300" fmla="*/ 59952 h 599179"/>
              <a:gd name="connsiteX3-301" fmla="*/ 275967 w 295275"/>
              <a:gd name="connsiteY3-302" fmla="*/ 66705 h 599179"/>
              <a:gd name="connsiteX4-303" fmla="*/ 152376 w 295275"/>
              <a:gd name="connsiteY4-304" fmla="*/ 303904 h 599179"/>
              <a:gd name="connsiteX5-305" fmla="*/ 295275 w 295275"/>
              <a:gd name="connsiteY5-306" fmla="*/ 303904 h 599179"/>
              <a:gd name="connsiteX6-307" fmla="*/ 295275 w 295275"/>
              <a:gd name="connsiteY6-308" fmla="*/ 599179 h 599179"/>
              <a:gd name="connsiteX7-309" fmla="*/ 0 w 295275"/>
              <a:gd name="connsiteY7-310" fmla="*/ 599179 h 599179"/>
              <a:gd name="connsiteX8-311" fmla="*/ 0 w 295275"/>
              <a:gd name="connsiteY8-312" fmla="*/ 303904 h 599179"/>
              <a:gd name="connsiteX9-313" fmla="*/ 207995 w 295275"/>
              <a:gd name="connsiteY9-314" fmla="*/ 0 h 599179"/>
              <a:gd name="connsiteX0-315" fmla="*/ 207995 w 295275"/>
              <a:gd name="connsiteY0-316" fmla="*/ 0 h 599179"/>
              <a:gd name="connsiteX1-317" fmla="*/ 218480 w 295275"/>
              <a:gd name="connsiteY1-318" fmla="*/ 17025 h 599179"/>
              <a:gd name="connsiteX2-319" fmla="*/ 263922 w 295275"/>
              <a:gd name="connsiteY2-320" fmla="*/ 59952 h 599179"/>
              <a:gd name="connsiteX3-321" fmla="*/ 275967 w 295275"/>
              <a:gd name="connsiteY3-322" fmla="*/ 66705 h 599179"/>
              <a:gd name="connsiteX4-323" fmla="*/ 152376 w 295275"/>
              <a:gd name="connsiteY4-324" fmla="*/ 303904 h 599179"/>
              <a:gd name="connsiteX5-325" fmla="*/ 295275 w 295275"/>
              <a:gd name="connsiteY5-326" fmla="*/ 303904 h 599179"/>
              <a:gd name="connsiteX6-327" fmla="*/ 295275 w 295275"/>
              <a:gd name="connsiteY6-328" fmla="*/ 599179 h 599179"/>
              <a:gd name="connsiteX7-329" fmla="*/ 0 w 295275"/>
              <a:gd name="connsiteY7-330" fmla="*/ 599179 h 599179"/>
              <a:gd name="connsiteX8-331" fmla="*/ 0 w 295275"/>
              <a:gd name="connsiteY8-332" fmla="*/ 303904 h 599179"/>
              <a:gd name="connsiteX9-333" fmla="*/ 207995 w 295275"/>
              <a:gd name="connsiteY9-334" fmla="*/ 0 h 599179"/>
              <a:gd name="connsiteX0-335" fmla="*/ 207995 w 295275"/>
              <a:gd name="connsiteY0-336" fmla="*/ 0 h 599179"/>
              <a:gd name="connsiteX1-337" fmla="*/ 218480 w 295275"/>
              <a:gd name="connsiteY1-338" fmla="*/ 17025 h 599179"/>
              <a:gd name="connsiteX2-339" fmla="*/ 263922 w 295275"/>
              <a:gd name="connsiteY2-340" fmla="*/ 59952 h 599179"/>
              <a:gd name="connsiteX3-341" fmla="*/ 275967 w 295275"/>
              <a:gd name="connsiteY3-342" fmla="*/ 66705 h 599179"/>
              <a:gd name="connsiteX4-343" fmla="*/ 152376 w 295275"/>
              <a:gd name="connsiteY4-344" fmla="*/ 303904 h 599179"/>
              <a:gd name="connsiteX5-345" fmla="*/ 295275 w 295275"/>
              <a:gd name="connsiteY5-346" fmla="*/ 303904 h 599179"/>
              <a:gd name="connsiteX6-347" fmla="*/ 295275 w 295275"/>
              <a:gd name="connsiteY6-348" fmla="*/ 599179 h 599179"/>
              <a:gd name="connsiteX7-349" fmla="*/ 0 w 295275"/>
              <a:gd name="connsiteY7-350" fmla="*/ 599179 h 599179"/>
              <a:gd name="connsiteX8-351" fmla="*/ 0 w 295275"/>
              <a:gd name="connsiteY8-352" fmla="*/ 303904 h 599179"/>
              <a:gd name="connsiteX9-353" fmla="*/ 207995 w 295275"/>
              <a:gd name="connsiteY9-354" fmla="*/ 0 h 599179"/>
              <a:gd name="connsiteX0-355" fmla="*/ 207995 w 295275"/>
              <a:gd name="connsiteY0-356" fmla="*/ 0 h 599179"/>
              <a:gd name="connsiteX1-357" fmla="*/ 218480 w 295275"/>
              <a:gd name="connsiteY1-358" fmla="*/ 17025 h 599179"/>
              <a:gd name="connsiteX2-359" fmla="*/ 263922 w 295275"/>
              <a:gd name="connsiteY2-360" fmla="*/ 59952 h 599179"/>
              <a:gd name="connsiteX3-361" fmla="*/ 275967 w 295275"/>
              <a:gd name="connsiteY3-362" fmla="*/ 66705 h 599179"/>
              <a:gd name="connsiteX4-363" fmla="*/ 152376 w 295275"/>
              <a:gd name="connsiteY4-364" fmla="*/ 303904 h 599179"/>
              <a:gd name="connsiteX5-365" fmla="*/ 295275 w 295275"/>
              <a:gd name="connsiteY5-366" fmla="*/ 303904 h 599179"/>
              <a:gd name="connsiteX6-367" fmla="*/ 295275 w 295275"/>
              <a:gd name="connsiteY6-368" fmla="*/ 599179 h 599179"/>
              <a:gd name="connsiteX7-369" fmla="*/ 0 w 295275"/>
              <a:gd name="connsiteY7-370" fmla="*/ 599179 h 599179"/>
              <a:gd name="connsiteX8-371" fmla="*/ 0 w 295275"/>
              <a:gd name="connsiteY8-372" fmla="*/ 303904 h 599179"/>
              <a:gd name="connsiteX9-373" fmla="*/ 207995 w 295275"/>
              <a:gd name="connsiteY9-374" fmla="*/ 0 h 599179"/>
              <a:gd name="connsiteX0-375" fmla="*/ 207995 w 295275"/>
              <a:gd name="connsiteY0-376" fmla="*/ 0 h 599179"/>
              <a:gd name="connsiteX1-377" fmla="*/ 218480 w 295275"/>
              <a:gd name="connsiteY1-378" fmla="*/ 17025 h 599179"/>
              <a:gd name="connsiteX2-379" fmla="*/ 263922 w 295275"/>
              <a:gd name="connsiteY2-380" fmla="*/ 59952 h 599179"/>
              <a:gd name="connsiteX3-381" fmla="*/ 275967 w 295275"/>
              <a:gd name="connsiteY3-382" fmla="*/ 66705 h 599179"/>
              <a:gd name="connsiteX4-383" fmla="*/ 152376 w 295275"/>
              <a:gd name="connsiteY4-384" fmla="*/ 303904 h 599179"/>
              <a:gd name="connsiteX5-385" fmla="*/ 295275 w 295275"/>
              <a:gd name="connsiteY5-386" fmla="*/ 303904 h 599179"/>
              <a:gd name="connsiteX6-387" fmla="*/ 295275 w 295275"/>
              <a:gd name="connsiteY6-388" fmla="*/ 599179 h 599179"/>
              <a:gd name="connsiteX7-389" fmla="*/ 0 w 295275"/>
              <a:gd name="connsiteY7-390" fmla="*/ 599179 h 599179"/>
              <a:gd name="connsiteX8-391" fmla="*/ 0 w 295275"/>
              <a:gd name="connsiteY8-392" fmla="*/ 303904 h 599179"/>
              <a:gd name="connsiteX9-393" fmla="*/ 207995 w 295275"/>
              <a:gd name="connsiteY9-394" fmla="*/ 0 h 599179"/>
              <a:gd name="connsiteX0-395" fmla="*/ 207995 w 295275"/>
              <a:gd name="connsiteY0-396" fmla="*/ 0 h 599179"/>
              <a:gd name="connsiteX1-397" fmla="*/ 218480 w 295275"/>
              <a:gd name="connsiteY1-398" fmla="*/ 17025 h 599179"/>
              <a:gd name="connsiteX2-399" fmla="*/ 263922 w 295275"/>
              <a:gd name="connsiteY2-400" fmla="*/ 59952 h 599179"/>
              <a:gd name="connsiteX3-401" fmla="*/ 275967 w 295275"/>
              <a:gd name="connsiteY3-402" fmla="*/ 66705 h 599179"/>
              <a:gd name="connsiteX4-403" fmla="*/ 152376 w 295275"/>
              <a:gd name="connsiteY4-404" fmla="*/ 303904 h 599179"/>
              <a:gd name="connsiteX5-405" fmla="*/ 295275 w 295275"/>
              <a:gd name="connsiteY5-406" fmla="*/ 303904 h 599179"/>
              <a:gd name="connsiteX6-407" fmla="*/ 295275 w 295275"/>
              <a:gd name="connsiteY6-408" fmla="*/ 599179 h 599179"/>
              <a:gd name="connsiteX7-409" fmla="*/ 0 w 295275"/>
              <a:gd name="connsiteY7-410" fmla="*/ 599179 h 599179"/>
              <a:gd name="connsiteX8-411" fmla="*/ 0 w 295275"/>
              <a:gd name="connsiteY8-412" fmla="*/ 303904 h 599179"/>
              <a:gd name="connsiteX9-413" fmla="*/ 207995 w 295275"/>
              <a:gd name="connsiteY9-414" fmla="*/ 0 h 599179"/>
              <a:gd name="connsiteX0-415" fmla="*/ 207995 w 295275"/>
              <a:gd name="connsiteY0-416" fmla="*/ 0 h 599179"/>
              <a:gd name="connsiteX1-417" fmla="*/ 218480 w 295275"/>
              <a:gd name="connsiteY1-418" fmla="*/ 17025 h 599179"/>
              <a:gd name="connsiteX2-419" fmla="*/ 263922 w 295275"/>
              <a:gd name="connsiteY2-420" fmla="*/ 59952 h 599179"/>
              <a:gd name="connsiteX3-421" fmla="*/ 275967 w 295275"/>
              <a:gd name="connsiteY3-422" fmla="*/ 66705 h 599179"/>
              <a:gd name="connsiteX4-423" fmla="*/ 152376 w 295275"/>
              <a:gd name="connsiteY4-424" fmla="*/ 303904 h 599179"/>
              <a:gd name="connsiteX5-425" fmla="*/ 295275 w 295275"/>
              <a:gd name="connsiteY5-426" fmla="*/ 303904 h 599179"/>
              <a:gd name="connsiteX6-427" fmla="*/ 295275 w 295275"/>
              <a:gd name="connsiteY6-428" fmla="*/ 599179 h 599179"/>
              <a:gd name="connsiteX7-429" fmla="*/ 0 w 295275"/>
              <a:gd name="connsiteY7-430" fmla="*/ 599179 h 599179"/>
              <a:gd name="connsiteX8-431" fmla="*/ 0 w 295275"/>
              <a:gd name="connsiteY8-432" fmla="*/ 334942 h 599179"/>
              <a:gd name="connsiteX9-433" fmla="*/ 207995 w 295275"/>
              <a:gd name="connsiteY9-434" fmla="*/ 0 h 599179"/>
              <a:gd name="connsiteX0-435" fmla="*/ 207995 w 295275"/>
              <a:gd name="connsiteY0-436" fmla="*/ 0 h 599179"/>
              <a:gd name="connsiteX1-437" fmla="*/ 218480 w 295275"/>
              <a:gd name="connsiteY1-438" fmla="*/ 17025 h 599179"/>
              <a:gd name="connsiteX2-439" fmla="*/ 263922 w 295275"/>
              <a:gd name="connsiteY2-440" fmla="*/ 59952 h 599179"/>
              <a:gd name="connsiteX3-441" fmla="*/ 275967 w 295275"/>
              <a:gd name="connsiteY3-442" fmla="*/ 66705 h 599179"/>
              <a:gd name="connsiteX4-443" fmla="*/ 152376 w 295275"/>
              <a:gd name="connsiteY4-444" fmla="*/ 303904 h 599179"/>
              <a:gd name="connsiteX5-445" fmla="*/ 295275 w 295275"/>
              <a:gd name="connsiteY5-446" fmla="*/ 303904 h 599179"/>
              <a:gd name="connsiteX6-447" fmla="*/ 295275 w 295275"/>
              <a:gd name="connsiteY6-448" fmla="*/ 599179 h 599179"/>
              <a:gd name="connsiteX7-449" fmla="*/ 0 w 295275"/>
              <a:gd name="connsiteY7-450" fmla="*/ 599179 h 599179"/>
              <a:gd name="connsiteX8-451" fmla="*/ 0 w 295275"/>
              <a:gd name="connsiteY8-452" fmla="*/ 334942 h 599179"/>
              <a:gd name="connsiteX9-453" fmla="*/ 207995 w 295275"/>
              <a:gd name="connsiteY9-454" fmla="*/ 0 h 599179"/>
              <a:gd name="connsiteX0-455" fmla="*/ 207995 w 295275"/>
              <a:gd name="connsiteY0-456" fmla="*/ 0 h 599179"/>
              <a:gd name="connsiteX1-457" fmla="*/ 218480 w 295275"/>
              <a:gd name="connsiteY1-458" fmla="*/ 17025 h 599179"/>
              <a:gd name="connsiteX2-459" fmla="*/ 263922 w 295275"/>
              <a:gd name="connsiteY2-460" fmla="*/ 59952 h 599179"/>
              <a:gd name="connsiteX3-461" fmla="*/ 275967 w 295275"/>
              <a:gd name="connsiteY3-462" fmla="*/ 66705 h 599179"/>
              <a:gd name="connsiteX4-463" fmla="*/ 152376 w 295275"/>
              <a:gd name="connsiteY4-464" fmla="*/ 303904 h 599179"/>
              <a:gd name="connsiteX5-465" fmla="*/ 295275 w 295275"/>
              <a:gd name="connsiteY5-466" fmla="*/ 303904 h 599179"/>
              <a:gd name="connsiteX6-467" fmla="*/ 295275 w 295275"/>
              <a:gd name="connsiteY6-468" fmla="*/ 599179 h 599179"/>
              <a:gd name="connsiteX7-469" fmla="*/ 0 w 295275"/>
              <a:gd name="connsiteY7-470" fmla="*/ 599179 h 599179"/>
              <a:gd name="connsiteX8-471" fmla="*/ 0 w 295275"/>
              <a:gd name="connsiteY8-472" fmla="*/ 334942 h 599179"/>
              <a:gd name="connsiteX9-473" fmla="*/ 207995 w 295275"/>
              <a:gd name="connsiteY9-474" fmla="*/ 0 h 59917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295275" h="599179">
                <a:moveTo>
                  <a:pt x="207995" y="0"/>
                </a:moveTo>
                <a:lnTo>
                  <a:pt x="218480" y="17025"/>
                </a:lnTo>
                <a:cubicBezTo>
                  <a:pt x="231034" y="32364"/>
                  <a:pt x="246314" y="46986"/>
                  <a:pt x="263922" y="59952"/>
                </a:cubicBezTo>
                <a:lnTo>
                  <a:pt x="275967" y="66705"/>
                </a:lnTo>
                <a:cubicBezTo>
                  <a:pt x="274744" y="66607"/>
                  <a:pt x="166924" y="148026"/>
                  <a:pt x="152376" y="303904"/>
                </a:cubicBezTo>
                <a:lnTo>
                  <a:pt x="295275" y="303904"/>
                </a:lnTo>
                <a:lnTo>
                  <a:pt x="295275" y="599179"/>
                </a:lnTo>
                <a:lnTo>
                  <a:pt x="0" y="599179"/>
                </a:lnTo>
                <a:lnTo>
                  <a:pt x="0" y="334942"/>
                </a:lnTo>
                <a:cubicBezTo>
                  <a:pt x="10368" y="113589"/>
                  <a:pt x="207637" y="2353"/>
                  <a:pt x="207995" y="0"/>
                </a:cubicBezTo>
                <a:close/>
              </a:path>
            </a:pathLst>
          </a:custGeom>
          <a:solidFill>
            <a:schemeClr val="accent1">
              <a:alpha val="35000"/>
            </a:schemeClr>
          </a:solidFill>
          <a:ln w="31750" cap="rnd">
            <a:noFill/>
            <a:roun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lnSpc>
                <a:spcPct val="120000"/>
              </a:lnSpc>
            </a:pPr>
            <a:endParaRPr lang="zh-CN" altLang="en-US" sz="1350">
              <a:latin typeface="Arial" panose="020B0604020202020204" pitchFamily="34" charset="0"/>
              <a:ea typeface="微软雅黑" panose="020B0503020204020204" pitchFamily="34" charset="-122"/>
            </a:endParaRPr>
          </a:p>
        </p:txBody>
      </p:sp>
      <p:sp>
        <p:nvSpPr>
          <p:cNvPr id="12" name="任意多边形: 形状 11"/>
          <p:cNvSpPr>
            <a:spLocks noChangeAspect="1"/>
          </p:cNvSpPr>
          <p:nvPr>
            <p:custDataLst>
              <p:tags r:id="rId6"/>
            </p:custDataLst>
          </p:nvPr>
        </p:nvSpPr>
        <p:spPr>
          <a:xfrm rot="10800000">
            <a:off x="8452763" y="507009"/>
            <a:ext cx="211557" cy="429297"/>
          </a:xfrm>
          <a:custGeom>
            <a:avLst/>
            <a:gdLst>
              <a:gd name="connsiteX0" fmla="*/ 207995 w 295275"/>
              <a:gd name="connsiteY0" fmla="*/ 0 h 599179"/>
              <a:gd name="connsiteX1" fmla="*/ 218480 w 295275"/>
              <a:gd name="connsiteY1" fmla="*/ 17025 h 599179"/>
              <a:gd name="connsiteX2" fmla="*/ 263922 w 295275"/>
              <a:gd name="connsiteY2" fmla="*/ 59952 h 599179"/>
              <a:gd name="connsiteX3" fmla="*/ 275967 w 295275"/>
              <a:gd name="connsiteY3" fmla="*/ 66705 h 599179"/>
              <a:gd name="connsiteX4" fmla="*/ 258864 w 295275"/>
              <a:gd name="connsiteY4" fmla="*/ 77309 h 599179"/>
              <a:gd name="connsiteX5" fmla="*/ 164932 w 295275"/>
              <a:gd name="connsiteY5" fmla="*/ 229252 h 599179"/>
              <a:gd name="connsiteX6" fmla="*/ 145322 w 295275"/>
              <a:gd name="connsiteY6" fmla="*/ 303904 h 599179"/>
              <a:gd name="connsiteX7" fmla="*/ 295275 w 295275"/>
              <a:gd name="connsiteY7" fmla="*/ 303904 h 599179"/>
              <a:gd name="connsiteX8" fmla="*/ 295275 w 295275"/>
              <a:gd name="connsiteY8" fmla="*/ 599179 h 599179"/>
              <a:gd name="connsiteX9" fmla="*/ 0 w 295275"/>
              <a:gd name="connsiteY9" fmla="*/ 599179 h 599179"/>
              <a:gd name="connsiteX10" fmla="*/ 0 w 295275"/>
              <a:gd name="connsiteY10" fmla="*/ 303904 h 599179"/>
              <a:gd name="connsiteX11" fmla="*/ 5952 w 295275"/>
              <a:gd name="connsiteY11" fmla="*/ 269304 h 599179"/>
              <a:gd name="connsiteX12" fmla="*/ 204540 w 295275"/>
              <a:gd name="connsiteY12" fmla="*/ 547 h 599179"/>
              <a:gd name="connsiteX0-1" fmla="*/ 207995 w 295275"/>
              <a:gd name="connsiteY0-2" fmla="*/ 0 h 599179"/>
              <a:gd name="connsiteX1-3" fmla="*/ 218480 w 295275"/>
              <a:gd name="connsiteY1-4" fmla="*/ 17025 h 599179"/>
              <a:gd name="connsiteX2-5" fmla="*/ 263922 w 295275"/>
              <a:gd name="connsiteY2-6" fmla="*/ 59952 h 599179"/>
              <a:gd name="connsiteX3-7" fmla="*/ 275967 w 295275"/>
              <a:gd name="connsiteY3-8" fmla="*/ 66705 h 599179"/>
              <a:gd name="connsiteX4-9" fmla="*/ 258864 w 295275"/>
              <a:gd name="connsiteY4-10" fmla="*/ 77309 h 599179"/>
              <a:gd name="connsiteX5-11" fmla="*/ 164932 w 295275"/>
              <a:gd name="connsiteY5-12" fmla="*/ 229252 h 599179"/>
              <a:gd name="connsiteX6-13" fmla="*/ 152376 w 295275"/>
              <a:gd name="connsiteY6-14" fmla="*/ 303904 h 599179"/>
              <a:gd name="connsiteX7-15" fmla="*/ 295275 w 295275"/>
              <a:gd name="connsiteY7-16" fmla="*/ 303904 h 599179"/>
              <a:gd name="connsiteX8-17" fmla="*/ 295275 w 295275"/>
              <a:gd name="connsiteY8-18" fmla="*/ 599179 h 599179"/>
              <a:gd name="connsiteX9-19" fmla="*/ 0 w 295275"/>
              <a:gd name="connsiteY9-20" fmla="*/ 599179 h 599179"/>
              <a:gd name="connsiteX10-21" fmla="*/ 0 w 295275"/>
              <a:gd name="connsiteY10-22" fmla="*/ 303904 h 599179"/>
              <a:gd name="connsiteX11-23" fmla="*/ 5952 w 295275"/>
              <a:gd name="connsiteY11-24" fmla="*/ 269304 h 599179"/>
              <a:gd name="connsiteX12-25" fmla="*/ 204540 w 295275"/>
              <a:gd name="connsiteY12-26" fmla="*/ 547 h 599179"/>
              <a:gd name="connsiteX13" fmla="*/ 207995 w 295275"/>
              <a:gd name="connsiteY13" fmla="*/ 0 h 599179"/>
              <a:gd name="connsiteX0-27" fmla="*/ 207995 w 295275"/>
              <a:gd name="connsiteY0-28" fmla="*/ 0 h 599179"/>
              <a:gd name="connsiteX1-29" fmla="*/ 218480 w 295275"/>
              <a:gd name="connsiteY1-30" fmla="*/ 17025 h 599179"/>
              <a:gd name="connsiteX2-31" fmla="*/ 263922 w 295275"/>
              <a:gd name="connsiteY2-32" fmla="*/ 59952 h 599179"/>
              <a:gd name="connsiteX3-33" fmla="*/ 275967 w 295275"/>
              <a:gd name="connsiteY3-34" fmla="*/ 66705 h 599179"/>
              <a:gd name="connsiteX4-35" fmla="*/ 258864 w 295275"/>
              <a:gd name="connsiteY4-36" fmla="*/ 77309 h 599179"/>
              <a:gd name="connsiteX5-37" fmla="*/ 164932 w 295275"/>
              <a:gd name="connsiteY5-38" fmla="*/ 229252 h 599179"/>
              <a:gd name="connsiteX6-39" fmla="*/ 152376 w 295275"/>
              <a:gd name="connsiteY6-40" fmla="*/ 303904 h 599179"/>
              <a:gd name="connsiteX7-41" fmla="*/ 295275 w 295275"/>
              <a:gd name="connsiteY7-42" fmla="*/ 303904 h 599179"/>
              <a:gd name="connsiteX8-43" fmla="*/ 295275 w 295275"/>
              <a:gd name="connsiteY8-44" fmla="*/ 599179 h 599179"/>
              <a:gd name="connsiteX9-45" fmla="*/ 0 w 295275"/>
              <a:gd name="connsiteY9-46" fmla="*/ 599179 h 599179"/>
              <a:gd name="connsiteX10-47" fmla="*/ 0 w 295275"/>
              <a:gd name="connsiteY10-48" fmla="*/ 303904 h 599179"/>
              <a:gd name="connsiteX11-49" fmla="*/ 5952 w 295275"/>
              <a:gd name="connsiteY11-50" fmla="*/ 269304 h 599179"/>
              <a:gd name="connsiteX12-51" fmla="*/ 204540 w 295275"/>
              <a:gd name="connsiteY12-52" fmla="*/ 547 h 599179"/>
              <a:gd name="connsiteX13-53" fmla="*/ 207995 w 295275"/>
              <a:gd name="connsiteY13-54" fmla="*/ 0 h 599179"/>
              <a:gd name="connsiteX0-55" fmla="*/ 207995 w 295275"/>
              <a:gd name="connsiteY0-56" fmla="*/ 0 h 599179"/>
              <a:gd name="connsiteX1-57" fmla="*/ 218480 w 295275"/>
              <a:gd name="connsiteY1-58" fmla="*/ 17025 h 599179"/>
              <a:gd name="connsiteX2-59" fmla="*/ 263922 w 295275"/>
              <a:gd name="connsiteY2-60" fmla="*/ 59952 h 599179"/>
              <a:gd name="connsiteX3-61" fmla="*/ 275967 w 295275"/>
              <a:gd name="connsiteY3-62" fmla="*/ 66705 h 599179"/>
              <a:gd name="connsiteX4-63" fmla="*/ 258864 w 295275"/>
              <a:gd name="connsiteY4-64" fmla="*/ 77309 h 599179"/>
              <a:gd name="connsiteX5-65" fmla="*/ 164932 w 295275"/>
              <a:gd name="connsiteY5-66" fmla="*/ 229252 h 599179"/>
              <a:gd name="connsiteX6-67" fmla="*/ 152376 w 295275"/>
              <a:gd name="connsiteY6-68" fmla="*/ 303904 h 599179"/>
              <a:gd name="connsiteX7-69" fmla="*/ 295275 w 295275"/>
              <a:gd name="connsiteY7-70" fmla="*/ 303904 h 599179"/>
              <a:gd name="connsiteX8-71" fmla="*/ 295275 w 295275"/>
              <a:gd name="connsiteY8-72" fmla="*/ 599179 h 599179"/>
              <a:gd name="connsiteX9-73" fmla="*/ 0 w 295275"/>
              <a:gd name="connsiteY9-74" fmla="*/ 599179 h 599179"/>
              <a:gd name="connsiteX10-75" fmla="*/ 0 w 295275"/>
              <a:gd name="connsiteY10-76" fmla="*/ 303904 h 599179"/>
              <a:gd name="connsiteX11-77" fmla="*/ 5952 w 295275"/>
              <a:gd name="connsiteY11-78" fmla="*/ 269304 h 599179"/>
              <a:gd name="connsiteX12-79" fmla="*/ 204540 w 295275"/>
              <a:gd name="connsiteY12-80" fmla="*/ 547 h 599179"/>
              <a:gd name="connsiteX13-81" fmla="*/ 207995 w 295275"/>
              <a:gd name="connsiteY13-82" fmla="*/ 0 h 599179"/>
              <a:gd name="connsiteX0-83" fmla="*/ 207995 w 295275"/>
              <a:gd name="connsiteY0-84" fmla="*/ 0 h 599179"/>
              <a:gd name="connsiteX1-85" fmla="*/ 218480 w 295275"/>
              <a:gd name="connsiteY1-86" fmla="*/ 17025 h 599179"/>
              <a:gd name="connsiteX2-87" fmla="*/ 263922 w 295275"/>
              <a:gd name="connsiteY2-88" fmla="*/ 59952 h 599179"/>
              <a:gd name="connsiteX3-89" fmla="*/ 275967 w 295275"/>
              <a:gd name="connsiteY3-90" fmla="*/ 66705 h 599179"/>
              <a:gd name="connsiteX4-91" fmla="*/ 258864 w 295275"/>
              <a:gd name="connsiteY4-92" fmla="*/ 77309 h 599179"/>
              <a:gd name="connsiteX5-93" fmla="*/ 152376 w 295275"/>
              <a:gd name="connsiteY5-94" fmla="*/ 303904 h 599179"/>
              <a:gd name="connsiteX6-95" fmla="*/ 295275 w 295275"/>
              <a:gd name="connsiteY6-96" fmla="*/ 303904 h 599179"/>
              <a:gd name="connsiteX7-97" fmla="*/ 295275 w 295275"/>
              <a:gd name="connsiteY7-98" fmla="*/ 599179 h 599179"/>
              <a:gd name="connsiteX8-99" fmla="*/ 0 w 295275"/>
              <a:gd name="connsiteY8-100" fmla="*/ 599179 h 599179"/>
              <a:gd name="connsiteX9-101" fmla="*/ 0 w 295275"/>
              <a:gd name="connsiteY9-102" fmla="*/ 303904 h 599179"/>
              <a:gd name="connsiteX10-103" fmla="*/ 5952 w 295275"/>
              <a:gd name="connsiteY10-104" fmla="*/ 269304 h 599179"/>
              <a:gd name="connsiteX11-105" fmla="*/ 204540 w 295275"/>
              <a:gd name="connsiteY11-106" fmla="*/ 547 h 599179"/>
              <a:gd name="connsiteX12-107" fmla="*/ 207995 w 295275"/>
              <a:gd name="connsiteY12-108" fmla="*/ 0 h 599179"/>
              <a:gd name="connsiteX0-109" fmla="*/ 207995 w 295275"/>
              <a:gd name="connsiteY0-110" fmla="*/ 0 h 599179"/>
              <a:gd name="connsiteX1-111" fmla="*/ 218480 w 295275"/>
              <a:gd name="connsiteY1-112" fmla="*/ 17025 h 599179"/>
              <a:gd name="connsiteX2-113" fmla="*/ 263922 w 295275"/>
              <a:gd name="connsiteY2-114" fmla="*/ 59952 h 599179"/>
              <a:gd name="connsiteX3-115" fmla="*/ 275967 w 295275"/>
              <a:gd name="connsiteY3-116" fmla="*/ 66705 h 599179"/>
              <a:gd name="connsiteX4-117" fmla="*/ 258864 w 295275"/>
              <a:gd name="connsiteY4-118" fmla="*/ 77309 h 599179"/>
              <a:gd name="connsiteX5-119" fmla="*/ 152376 w 295275"/>
              <a:gd name="connsiteY5-120" fmla="*/ 303904 h 599179"/>
              <a:gd name="connsiteX6-121" fmla="*/ 295275 w 295275"/>
              <a:gd name="connsiteY6-122" fmla="*/ 303904 h 599179"/>
              <a:gd name="connsiteX7-123" fmla="*/ 295275 w 295275"/>
              <a:gd name="connsiteY7-124" fmla="*/ 599179 h 599179"/>
              <a:gd name="connsiteX8-125" fmla="*/ 0 w 295275"/>
              <a:gd name="connsiteY8-126" fmla="*/ 599179 h 599179"/>
              <a:gd name="connsiteX9-127" fmla="*/ 0 w 295275"/>
              <a:gd name="connsiteY9-128" fmla="*/ 303904 h 599179"/>
              <a:gd name="connsiteX10-129" fmla="*/ 5952 w 295275"/>
              <a:gd name="connsiteY10-130" fmla="*/ 269304 h 599179"/>
              <a:gd name="connsiteX11-131" fmla="*/ 204540 w 295275"/>
              <a:gd name="connsiteY11-132" fmla="*/ 547 h 599179"/>
              <a:gd name="connsiteX12-133" fmla="*/ 207995 w 295275"/>
              <a:gd name="connsiteY12-134" fmla="*/ 0 h 599179"/>
              <a:gd name="connsiteX0-135" fmla="*/ 207995 w 295275"/>
              <a:gd name="connsiteY0-136" fmla="*/ 0 h 599179"/>
              <a:gd name="connsiteX1-137" fmla="*/ 218480 w 295275"/>
              <a:gd name="connsiteY1-138" fmla="*/ 17025 h 599179"/>
              <a:gd name="connsiteX2-139" fmla="*/ 263922 w 295275"/>
              <a:gd name="connsiteY2-140" fmla="*/ 59952 h 599179"/>
              <a:gd name="connsiteX3-141" fmla="*/ 275967 w 295275"/>
              <a:gd name="connsiteY3-142" fmla="*/ 66705 h 599179"/>
              <a:gd name="connsiteX4-143" fmla="*/ 152376 w 295275"/>
              <a:gd name="connsiteY4-144" fmla="*/ 303904 h 599179"/>
              <a:gd name="connsiteX5-145" fmla="*/ 295275 w 295275"/>
              <a:gd name="connsiteY5-146" fmla="*/ 303904 h 599179"/>
              <a:gd name="connsiteX6-147" fmla="*/ 295275 w 295275"/>
              <a:gd name="connsiteY6-148" fmla="*/ 599179 h 599179"/>
              <a:gd name="connsiteX7-149" fmla="*/ 0 w 295275"/>
              <a:gd name="connsiteY7-150" fmla="*/ 599179 h 599179"/>
              <a:gd name="connsiteX8-151" fmla="*/ 0 w 295275"/>
              <a:gd name="connsiteY8-152" fmla="*/ 303904 h 599179"/>
              <a:gd name="connsiteX9-153" fmla="*/ 5952 w 295275"/>
              <a:gd name="connsiteY9-154" fmla="*/ 269304 h 599179"/>
              <a:gd name="connsiteX10-155" fmla="*/ 204540 w 295275"/>
              <a:gd name="connsiteY10-156" fmla="*/ 547 h 599179"/>
              <a:gd name="connsiteX11-157" fmla="*/ 207995 w 295275"/>
              <a:gd name="connsiteY11-158" fmla="*/ 0 h 599179"/>
              <a:gd name="connsiteX0-159" fmla="*/ 207995 w 295275"/>
              <a:gd name="connsiteY0-160" fmla="*/ 0 h 599179"/>
              <a:gd name="connsiteX1-161" fmla="*/ 218480 w 295275"/>
              <a:gd name="connsiteY1-162" fmla="*/ 17025 h 599179"/>
              <a:gd name="connsiteX2-163" fmla="*/ 263922 w 295275"/>
              <a:gd name="connsiteY2-164" fmla="*/ 59952 h 599179"/>
              <a:gd name="connsiteX3-165" fmla="*/ 275967 w 295275"/>
              <a:gd name="connsiteY3-166" fmla="*/ 66705 h 599179"/>
              <a:gd name="connsiteX4-167" fmla="*/ 152376 w 295275"/>
              <a:gd name="connsiteY4-168" fmla="*/ 303904 h 599179"/>
              <a:gd name="connsiteX5-169" fmla="*/ 295275 w 295275"/>
              <a:gd name="connsiteY5-170" fmla="*/ 303904 h 599179"/>
              <a:gd name="connsiteX6-171" fmla="*/ 295275 w 295275"/>
              <a:gd name="connsiteY6-172" fmla="*/ 599179 h 599179"/>
              <a:gd name="connsiteX7-173" fmla="*/ 0 w 295275"/>
              <a:gd name="connsiteY7-174" fmla="*/ 599179 h 599179"/>
              <a:gd name="connsiteX8-175" fmla="*/ 0 w 295275"/>
              <a:gd name="connsiteY8-176" fmla="*/ 303904 h 599179"/>
              <a:gd name="connsiteX9-177" fmla="*/ 5952 w 295275"/>
              <a:gd name="connsiteY9-178" fmla="*/ 269304 h 599179"/>
              <a:gd name="connsiteX10-179" fmla="*/ 204540 w 295275"/>
              <a:gd name="connsiteY10-180" fmla="*/ 547 h 599179"/>
              <a:gd name="connsiteX11-181" fmla="*/ 207995 w 295275"/>
              <a:gd name="connsiteY11-182" fmla="*/ 0 h 599179"/>
              <a:gd name="connsiteX0-183" fmla="*/ 207995 w 295275"/>
              <a:gd name="connsiteY0-184" fmla="*/ 0 h 599179"/>
              <a:gd name="connsiteX1-185" fmla="*/ 218480 w 295275"/>
              <a:gd name="connsiteY1-186" fmla="*/ 17025 h 599179"/>
              <a:gd name="connsiteX2-187" fmla="*/ 263922 w 295275"/>
              <a:gd name="connsiteY2-188" fmla="*/ 59952 h 599179"/>
              <a:gd name="connsiteX3-189" fmla="*/ 275967 w 295275"/>
              <a:gd name="connsiteY3-190" fmla="*/ 66705 h 599179"/>
              <a:gd name="connsiteX4-191" fmla="*/ 152376 w 295275"/>
              <a:gd name="connsiteY4-192" fmla="*/ 303904 h 599179"/>
              <a:gd name="connsiteX5-193" fmla="*/ 295275 w 295275"/>
              <a:gd name="connsiteY5-194" fmla="*/ 303904 h 599179"/>
              <a:gd name="connsiteX6-195" fmla="*/ 295275 w 295275"/>
              <a:gd name="connsiteY6-196" fmla="*/ 599179 h 599179"/>
              <a:gd name="connsiteX7-197" fmla="*/ 0 w 295275"/>
              <a:gd name="connsiteY7-198" fmla="*/ 599179 h 599179"/>
              <a:gd name="connsiteX8-199" fmla="*/ 0 w 295275"/>
              <a:gd name="connsiteY8-200" fmla="*/ 303904 h 599179"/>
              <a:gd name="connsiteX9-201" fmla="*/ 5952 w 295275"/>
              <a:gd name="connsiteY9-202" fmla="*/ 269304 h 599179"/>
              <a:gd name="connsiteX10-203" fmla="*/ 204540 w 295275"/>
              <a:gd name="connsiteY10-204" fmla="*/ 547 h 599179"/>
              <a:gd name="connsiteX11-205" fmla="*/ 207995 w 295275"/>
              <a:gd name="connsiteY11-206" fmla="*/ 0 h 599179"/>
              <a:gd name="connsiteX0-207" fmla="*/ 207995 w 295275"/>
              <a:gd name="connsiteY0-208" fmla="*/ 0 h 599179"/>
              <a:gd name="connsiteX1-209" fmla="*/ 218480 w 295275"/>
              <a:gd name="connsiteY1-210" fmla="*/ 17025 h 599179"/>
              <a:gd name="connsiteX2-211" fmla="*/ 263922 w 295275"/>
              <a:gd name="connsiteY2-212" fmla="*/ 59952 h 599179"/>
              <a:gd name="connsiteX3-213" fmla="*/ 275967 w 295275"/>
              <a:gd name="connsiteY3-214" fmla="*/ 66705 h 599179"/>
              <a:gd name="connsiteX4-215" fmla="*/ 152376 w 295275"/>
              <a:gd name="connsiteY4-216" fmla="*/ 303904 h 599179"/>
              <a:gd name="connsiteX5-217" fmla="*/ 295275 w 295275"/>
              <a:gd name="connsiteY5-218" fmla="*/ 303904 h 599179"/>
              <a:gd name="connsiteX6-219" fmla="*/ 295275 w 295275"/>
              <a:gd name="connsiteY6-220" fmla="*/ 599179 h 599179"/>
              <a:gd name="connsiteX7-221" fmla="*/ 0 w 295275"/>
              <a:gd name="connsiteY7-222" fmla="*/ 599179 h 599179"/>
              <a:gd name="connsiteX8-223" fmla="*/ 0 w 295275"/>
              <a:gd name="connsiteY8-224" fmla="*/ 303904 h 599179"/>
              <a:gd name="connsiteX9-225" fmla="*/ 5952 w 295275"/>
              <a:gd name="connsiteY9-226" fmla="*/ 269304 h 599179"/>
              <a:gd name="connsiteX10-227" fmla="*/ 204540 w 295275"/>
              <a:gd name="connsiteY10-228" fmla="*/ 547 h 599179"/>
              <a:gd name="connsiteX11-229" fmla="*/ 207995 w 295275"/>
              <a:gd name="connsiteY11-230" fmla="*/ 0 h 599179"/>
              <a:gd name="connsiteX0-231" fmla="*/ 207995 w 295275"/>
              <a:gd name="connsiteY0-232" fmla="*/ 0 h 599179"/>
              <a:gd name="connsiteX1-233" fmla="*/ 218480 w 295275"/>
              <a:gd name="connsiteY1-234" fmla="*/ 17025 h 599179"/>
              <a:gd name="connsiteX2-235" fmla="*/ 263922 w 295275"/>
              <a:gd name="connsiteY2-236" fmla="*/ 59952 h 599179"/>
              <a:gd name="connsiteX3-237" fmla="*/ 275967 w 295275"/>
              <a:gd name="connsiteY3-238" fmla="*/ 66705 h 599179"/>
              <a:gd name="connsiteX4-239" fmla="*/ 152376 w 295275"/>
              <a:gd name="connsiteY4-240" fmla="*/ 303904 h 599179"/>
              <a:gd name="connsiteX5-241" fmla="*/ 295275 w 295275"/>
              <a:gd name="connsiteY5-242" fmla="*/ 303904 h 599179"/>
              <a:gd name="connsiteX6-243" fmla="*/ 295275 w 295275"/>
              <a:gd name="connsiteY6-244" fmla="*/ 599179 h 599179"/>
              <a:gd name="connsiteX7-245" fmla="*/ 0 w 295275"/>
              <a:gd name="connsiteY7-246" fmla="*/ 599179 h 599179"/>
              <a:gd name="connsiteX8-247" fmla="*/ 0 w 295275"/>
              <a:gd name="connsiteY8-248" fmla="*/ 303904 h 599179"/>
              <a:gd name="connsiteX9-249" fmla="*/ 204540 w 295275"/>
              <a:gd name="connsiteY9-250" fmla="*/ 547 h 599179"/>
              <a:gd name="connsiteX10-251" fmla="*/ 207995 w 295275"/>
              <a:gd name="connsiteY10-252" fmla="*/ 0 h 599179"/>
              <a:gd name="connsiteX0-253" fmla="*/ 207995 w 295275"/>
              <a:gd name="connsiteY0-254" fmla="*/ 0 h 599179"/>
              <a:gd name="connsiteX1-255" fmla="*/ 218480 w 295275"/>
              <a:gd name="connsiteY1-256" fmla="*/ 17025 h 599179"/>
              <a:gd name="connsiteX2-257" fmla="*/ 263922 w 295275"/>
              <a:gd name="connsiteY2-258" fmla="*/ 59952 h 599179"/>
              <a:gd name="connsiteX3-259" fmla="*/ 275967 w 295275"/>
              <a:gd name="connsiteY3-260" fmla="*/ 66705 h 599179"/>
              <a:gd name="connsiteX4-261" fmla="*/ 152376 w 295275"/>
              <a:gd name="connsiteY4-262" fmla="*/ 303904 h 599179"/>
              <a:gd name="connsiteX5-263" fmla="*/ 295275 w 295275"/>
              <a:gd name="connsiteY5-264" fmla="*/ 303904 h 599179"/>
              <a:gd name="connsiteX6-265" fmla="*/ 295275 w 295275"/>
              <a:gd name="connsiteY6-266" fmla="*/ 599179 h 599179"/>
              <a:gd name="connsiteX7-267" fmla="*/ 0 w 295275"/>
              <a:gd name="connsiteY7-268" fmla="*/ 599179 h 599179"/>
              <a:gd name="connsiteX8-269" fmla="*/ 0 w 295275"/>
              <a:gd name="connsiteY8-270" fmla="*/ 303904 h 599179"/>
              <a:gd name="connsiteX9-271" fmla="*/ 204540 w 295275"/>
              <a:gd name="connsiteY9-272" fmla="*/ 547 h 599179"/>
              <a:gd name="connsiteX10-273" fmla="*/ 207995 w 295275"/>
              <a:gd name="connsiteY10-274" fmla="*/ 0 h 599179"/>
              <a:gd name="connsiteX0-275" fmla="*/ 207995 w 295275"/>
              <a:gd name="connsiteY0-276" fmla="*/ 0 h 599179"/>
              <a:gd name="connsiteX1-277" fmla="*/ 218480 w 295275"/>
              <a:gd name="connsiteY1-278" fmla="*/ 17025 h 599179"/>
              <a:gd name="connsiteX2-279" fmla="*/ 263922 w 295275"/>
              <a:gd name="connsiteY2-280" fmla="*/ 59952 h 599179"/>
              <a:gd name="connsiteX3-281" fmla="*/ 275967 w 295275"/>
              <a:gd name="connsiteY3-282" fmla="*/ 66705 h 599179"/>
              <a:gd name="connsiteX4-283" fmla="*/ 152376 w 295275"/>
              <a:gd name="connsiteY4-284" fmla="*/ 303904 h 599179"/>
              <a:gd name="connsiteX5-285" fmla="*/ 295275 w 295275"/>
              <a:gd name="connsiteY5-286" fmla="*/ 303904 h 599179"/>
              <a:gd name="connsiteX6-287" fmla="*/ 295275 w 295275"/>
              <a:gd name="connsiteY6-288" fmla="*/ 599179 h 599179"/>
              <a:gd name="connsiteX7-289" fmla="*/ 0 w 295275"/>
              <a:gd name="connsiteY7-290" fmla="*/ 599179 h 599179"/>
              <a:gd name="connsiteX8-291" fmla="*/ 0 w 295275"/>
              <a:gd name="connsiteY8-292" fmla="*/ 303904 h 599179"/>
              <a:gd name="connsiteX9-293" fmla="*/ 207995 w 295275"/>
              <a:gd name="connsiteY9-294" fmla="*/ 0 h 599179"/>
              <a:gd name="connsiteX0-295" fmla="*/ 207995 w 295275"/>
              <a:gd name="connsiteY0-296" fmla="*/ 0 h 599179"/>
              <a:gd name="connsiteX1-297" fmla="*/ 218480 w 295275"/>
              <a:gd name="connsiteY1-298" fmla="*/ 17025 h 599179"/>
              <a:gd name="connsiteX2-299" fmla="*/ 263922 w 295275"/>
              <a:gd name="connsiteY2-300" fmla="*/ 59952 h 599179"/>
              <a:gd name="connsiteX3-301" fmla="*/ 275967 w 295275"/>
              <a:gd name="connsiteY3-302" fmla="*/ 66705 h 599179"/>
              <a:gd name="connsiteX4-303" fmla="*/ 152376 w 295275"/>
              <a:gd name="connsiteY4-304" fmla="*/ 303904 h 599179"/>
              <a:gd name="connsiteX5-305" fmla="*/ 295275 w 295275"/>
              <a:gd name="connsiteY5-306" fmla="*/ 303904 h 599179"/>
              <a:gd name="connsiteX6-307" fmla="*/ 295275 w 295275"/>
              <a:gd name="connsiteY6-308" fmla="*/ 599179 h 599179"/>
              <a:gd name="connsiteX7-309" fmla="*/ 0 w 295275"/>
              <a:gd name="connsiteY7-310" fmla="*/ 599179 h 599179"/>
              <a:gd name="connsiteX8-311" fmla="*/ 0 w 295275"/>
              <a:gd name="connsiteY8-312" fmla="*/ 303904 h 599179"/>
              <a:gd name="connsiteX9-313" fmla="*/ 207995 w 295275"/>
              <a:gd name="connsiteY9-314" fmla="*/ 0 h 599179"/>
              <a:gd name="connsiteX0-315" fmla="*/ 207995 w 295275"/>
              <a:gd name="connsiteY0-316" fmla="*/ 0 h 599179"/>
              <a:gd name="connsiteX1-317" fmla="*/ 218480 w 295275"/>
              <a:gd name="connsiteY1-318" fmla="*/ 17025 h 599179"/>
              <a:gd name="connsiteX2-319" fmla="*/ 263922 w 295275"/>
              <a:gd name="connsiteY2-320" fmla="*/ 59952 h 599179"/>
              <a:gd name="connsiteX3-321" fmla="*/ 275967 w 295275"/>
              <a:gd name="connsiteY3-322" fmla="*/ 66705 h 599179"/>
              <a:gd name="connsiteX4-323" fmla="*/ 152376 w 295275"/>
              <a:gd name="connsiteY4-324" fmla="*/ 303904 h 599179"/>
              <a:gd name="connsiteX5-325" fmla="*/ 295275 w 295275"/>
              <a:gd name="connsiteY5-326" fmla="*/ 303904 h 599179"/>
              <a:gd name="connsiteX6-327" fmla="*/ 295275 w 295275"/>
              <a:gd name="connsiteY6-328" fmla="*/ 599179 h 599179"/>
              <a:gd name="connsiteX7-329" fmla="*/ 0 w 295275"/>
              <a:gd name="connsiteY7-330" fmla="*/ 599179 h 599179"/>
              <a:gd name="connsiteX8-331" fmla="*/ 0 w 295275"/>
              <a:gd name="connsiteY8-332" fmla="*/ 303904 h 599179"/>
              <a:gd name="connsiteX9-333" fmla="*/ 207995 w 295275"/>
              <a:gd name="connsiteY9-334" fmla="*/ 0 h 599179"/>
              <a:gd name="connsiteX0-335" fmla="*/ 207995 w 295275"/>
              <a:gd name="connsiteY0-336" fmla="*/ 0 h 599179"/>
              <a:gd name="connsiteX1-337" fmla="*/ 218480 w 295275"/>
              <a:gd name="connsiteY1-338" fmla="*/ 17025 h 599179"/>
              <a:gd name="connsiteX2-339" fmla="*/ 263922 w 295275"/>
              <a:gd name="connsiteY2-340" fmla="*/ 59952 h 599179"/>
              <a:gd name="connsiteX3-341" fmla="*/ 275967 w 295275"/>
              <a:gd name="connsiteY3-342" fmla="*/ 66705 h 599179"/>
              <a:gd name="connsiteX4-343" fmla="*/ 152376 w 295275"/>
              <a:gd name="connsiteY4-344" fmla="*/ 303904 h 599179"/>
              <a:gd name="connsiteX5-345" fmla="*/ 295275 w 295275"/>
              <a:gd name="connsiteY5-346" fmla="*/ 303904 h 599179"/>
              <a:gd name="connsiteX6-347" fmla="*/ 295275 w 295275"/>
              <a:gd name="connsiteY6-348" fmla="*/ 599179 h 599179"/>
              <a:gd name="connsiteX7-349" fmla="*/ 0 w 295275"/>
              <a:gd name="connsiteY7-350" fmla="*/ 599179 h 599179"/>
              <a:gd name="connsiteX8-351" fmla="*/ 0 w 295275"/>
              <a:gd name="connsiteY8-352" fmla="*/ 303904 h 599179"/>
              <a:gd name="connsiteX9-353" fmla="*/ 207995 w 295275"/>
              <a:gd name="connsiteY9-354" fmla="*/ 0 h 599179"/>
              <a:gd name="connsiteX0-355" fmla="*/ 207995 w 295275"/>
              <a:gd name="connsiteY0-356" fmla="*/ 0 h 599179"/>
              <a:gd name="connsiteX1-357" fmla="*/ 218480 w 295275"/>
              <a:gd name="connsiteY1-358" fmla="*/ 17025 h 599179"/>
              <a:gd name="connsiteX2-359" fmla="*/ 263922 w 295275"/>
              <a:gd name="connsiteY2-360" fmla="*/ 59952 h 599179"/>
              <a:gd name="connsiteX3-361" fmla="*/ 275967 w 295275"/>
              <a:gd name="connsiteY3-362" fmla="*/ 66705 h 599179"/>
              <a:gd name="connsiteX4-363" fmla="*/ 152376 w 295275"/>
              <a:gd name="connsiteY4-364" fmla="*/ 303904 h 599179"/>
              <a:gd name="connsiteX5-365" fmla="*/ 295275 w 295275"/>
              <a:gd name="connsiteY5-366" fmla="*/ 303904 h 599179"/>
              <a:gd name="connsiteX6-367" fmla="*/ 295275 w 295275"/>
              <a:gd name="connsiteY6-368" fmla="*/ 599179 h 599179"/>
              <a:gd name="connsiteX7-369" fmla="*/ 0 w 295275"/>
              <a:gd name="connsiteY7-370" fmla="*/ 599179 h 599179"/>
              <a:gd name="connsiteX8-371" fmla="*/ 0 w 295275"/>
              <a:gd name="connsiteY8-372" fmla="*/ 303904 h 599179"/>
              <a:gd name="connsiteX9-373" fmla="*/ 207995 w 295275"/>
              <a:gd name="connsiteY9-374" fmla="*/ 0 h 599179"/>
              <a:gd name="connsiteX0-375" fmla="*/ 207995 w 295275"/>
              <a:gd name="connsiteY0-376" fmla="*/ 0 h 599179"/>
              <a:gd name="connsiteX1-377" fmla="*/ 218480 w 295275"/>
              <a:gd name="connsiteY1-378" fmla="*/ 17025 h 599179"/>
              <a:gd name="connsiteX2-379" fmla="*/ 263922 w 295275"/>
              <a:gd name="connsiteY2-380" fmla="*/ 59952 h 599179"/>
              <a:gd name="connsiteX3-381" fmla="*/ 275967 w 295275"/>
              <a:gd name="connsiteY3-382" fmla="*/ 66705 h 599179"/>
              <a:gd name="connsiteX4-383" fmla="*/ 152376 w 295275"/>
              <a:gd name="connsiteY4-384" fmla="*/ 303904 h 599179"/>
              <a:gd name="connsiteX5-385" fmla="*/ 295275 w 295275"/>
              <a:gd name="connsiteY5-386" fmla="*/ 303904 h 599179"/>
              <a:gd name="connsiteX6-387" fmla="*/ 295275 w 295275"/>
              <a:gd name="connsiteY6-388" fmla="*/ 599179 h 599179"/>
              <a:gd name="connsiteX7-389" fmla="*/ 0 w 295275"/>
              <a:gd name="connsiteY7-390" fmla="*/ 599179 h 599179"/>
              <a:gd name="connsiteX8-391" fmla="*/ 0 w 295275"/>
              <a:gd name="connsiteY8-392" fmla="*/ 303904 h 599179"/>
              <a:gd name="connsiteX9-393" fmla="*/ 207995 w 295275"/>
              <a:gd name="connsiteY9-394" fmla="*/ 0 h 599179"/>
              <a:gd name="connsiteX0-395" fmla="*/ 207995 w 295275"/>
              <a:gd name="connsiteY0-396" fmla="*/ 0 h 599179"/>
              <a:gd name="connsiteX1-397" fmla="*/ 218480 w 295275"/>
              <a:gd name="connsiteY1-398" fmla="*/ 17025 h 599179"/>
              <a:gd name="connsiteX2-399" fmla="*/ 263922 w 295275"/>
              <a:gd name="connsiteY2-400" fmla="*/ 59952 h 599179"/>
              <a:gd name="connsiteX3-401" fmla="*/ 275967 w 295275"/>
              <a:gd name="connsiteY3-402" fmla="*/ 66705 h 599179"/>
              <a:gd name="connsiteX4-403" fmla="*/ 152376 w 295275"/>
              <a:gd name="connsiteY4-404" fmla="*/ 303904 h 599179"/>
              <a:gd name="connsiteX5-405" fmla="*/ 295275 w 295275"/>
              <a:gd name="connsiteY5-406" fmla="*/ 303904 h 599179"/>
              <a:gd name="connsiteX6-407" fmla="*/ 295275 w 295275"/>
              <a:gd name="connsiteY6-408" fmla="*/ 599179 h 599179"/>
              <a:gd name="connsiteX7-409" fmla="*/ 0 w 295275"/>
              <a:gd name="connsiteY7-410" fmla="*/ 599179 h 599179"/>
              <a:gd name="connsiteX8-411" fmla="*/ 0 w 295275"/>
              <a:gd name="connsiteY8-412" fmla="*/ 303904 h 599179"/>
              <a:gd name="connsiteX9-413" fmla="*/ 207995 w 295275"/>
              <a:gd name="connsiteY9-414" fmla="*/ 0 h 599179"/>
              <a:gd name="connsiteX0-415" fmla="*/ 207995 w 295275"/>
              <a:gd name="connsiteY0-416" fmla="*/ 0 h 599179"/>
              <a:gd name="connsiteX1-417" fmla="*/ 218480 w 295275"/>
              <a:gd name="connsiteY1-418" fmla="*/ 17025 h 599179"/>
              <a:gd name="connsiteX2-419" fmla="*/ 263922 w 295275"/>
              <a:gd name="connsiteY2-420" fmla="*/ 59952 h 599179"/>
              <a:gd name="connsiteX3-421" fmla="*/ 275967 w 295275"/>
              <a:gd name="connsiteY3-422" fmla="*/ 66705 h 599179"/>
              <a:gd name="connsiteX4-423" fmla="*/ 152376 w 295275"/>
              <a:gd name="connsiteY4-424" fmla="*/ 303904 h 599179"/>
              <a:gd name="connsiteX5-425" fmla="*/ 295275 w 295275"/>
              <a:gd name="connsiteY5-426" fmla="*/ 303904 h 599179"/>
              <a:gd name="connsiteX6-427" fmla="*/ 295275 w 295275"/>
              <a:gd name="connsiteY6-428" fmla="*/ 599179 h 599179"/>
              <a:gd name="connsiteX7-429" fmla="*/ 0 w 295275"/>
              <a:gd name="connsiteY7-430" fmla="*/ 599179 h 599179"/>
              <a:gd name="connsiteX8-431" fmla="*/ 0 w 295275"/>
              <a:gd name="connsiteY8-432" fmla="*/ 334942 h 599179"/>
              <a:gd name="connsiteX9-433" fmla="*/ 207995 w 295275"/>
              <a:gd name="connsiteY9-434" fmla="*/ 0 h 599179"/>
              <a:gd name="connsiteX0-435" fmla="*/ 207995 w 295275"/>
              <a:gd name="connsiteY0-436" fmla="*/ 0 h 599179"/>
              <a:gd name="connsiteX1-437" fmla="*/ 218480 w 295275"/>
              <a:gd name="connsiteY1-438" fmla="*/ 17025 h 599179"/>
              <a:gd name="connsiteX2-439" fmla="*/ 263922 w 295275"/>
              <a:gd name="connsiteY2-440" fmla="*/ 59952 h 599179"/>
              <a:gd name="connsiteX3-441" fmla="*/ 275967 w 295275"/>
              <a:gd name="connsiteY3-442" fmla="*/ 66705 h 599179"/>
              <a:gd name="connsiteX4-443" fmla="*/ 152376 w 295275"/>
              <a:gd name="connsiteY4-444" fmla="*/ 303904 h 599179"/>
              <a:gd name="connsiteX5-445" fmla="*/ 295275 w 295275"/>
              <a:gd name="connsiteY5-446" fmla="*/ 303904 h 599179"/>
              <a:gd name="connsiteX6-447" fmla="*/ 295275 w 295275"/>
              <a:gd name="connsiteY6-448" fmla="*/ 599179 h 599179"/>
              <a:gd name="connsiteX7-449" fmla="*/ 0 w 295275"/>
              <a:gd name="connsiteY7-450" fmla="*/ 599179 h 599179"/>
              <a:gd name="connsiteX8-451" fmla="*/ 0 w 295275"/>
              <a:gd name="connsiteY8-452" fmla="*/ 334942 h 599179"/>
              <a:gd name="connsiteX9-453" fmla="*/ 207995 w 295275"/>
              <a:gd name="connsiteY9-454" fmla="*/ 0 h 599179"/>
              <a:gd name="connsiteX0-455" fmla="*/ 207995 w 295275"/>
              <a:gd name="connsiteY0-456" fmla="*/ 0 h 599179"/>
              <a:gd name="connsiteX1-457" fmla="*/ 218480 w 295275"/>
              <a:gd name="connsiteY1-458" fmla="*/ 17025 h 599179"/>
              <a:gd name="connsiteX2-459" fmla="*/ 263922 w 295275"/>
              <a:gd name="connsiteY2-460" fmla="*/ 59952 h 599179"/>
              <a:gd name="connsiteX3-461" fmla="*/ 275967 w 295275"/>
              <a:gd name="connsiteY3-462" fmla="*/ 66705 h 599179"/>
              <a:gd name="connsiteX4-463" fmla="*/ 152376 w 295275"/>
              <a:gd name="connsiteY4-464" fmla="*/ 303904 h 599179"/>
              <a:gd name="connsiteX5-465" fmla="*/ 295275 w 295275"/>
              <a:gd name="connsiteY5-466" fmla="*/ 303904 h 599179"/>
              <a:gd name="connsiteX6-467" fmla="*/ 295275 w 295275"/>
              <a:gd name="connsiteY6-468" fmla="*/ 599179 h 599179"/>
              <a:gd name="connsiteX7-469" fmla="*/ 0 w 295275"/>
              <a:gd name="connsiteY7-470" fmla="*/ 599179 h 599179"/>
              <a:gd name="connsiteX8-471" fmla="*/ 0 w 295275"/>
              <a:gd name="connsiteY8-472" fmla="*/ 334942 h 599179"/>
              <a:gd name="connsiteX9-473" fmla="*/ 207995 w 295275"/>
              <a:gd name="connsiteY9-474" fmla="*/ 0 h 59917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295275" h="599179">
                <a:moveTo>
                  <a:pt x="207995" y="0"/>
                </a:moveTo>
                <a:lnTo>
                  <a:pt x="218480" y="17025"/>
                </a:lnTo>
                <a:cubicBezTo>
                  <a:pt x="231034" y="32364"/>
                  <a:pt x="246314" y="46986"/>
                  <a:pt x="263922" y="59952"/>
                </a:cubicBezTo>
                <a:lnTo>
                  <a:pt x="275967" y="66705"/>
                </a:lnTo>
                <a:cubicBezTo>
                  <a:pt x="274744" y="66607"/>
                  <a:pt x="166924" y="148026"/>
                  <a:pt x="152376" y="303904"/>
                </a:cubicBezTo>
                <a:lnTo>
                  <a:pt x="295275" y="303904"/>
                </a:lnTo>
                <a:lnTo>
                  <a:pt x="295275" y="599179"/>
                </a:lnTo>
                <a:lnTo>
                  <a:pt x="0" y="599179"/>
                </a:lnTo>
                <a:lnTo>
                  <a:pt x="0" y="334942"/>
                </a:lnTo>
                <a:cubicBezTo>
                  <a:pt x="10368" y="113589"/>
                  <a:pt x="207637" y="2353"/>
                  <a:pt x="207995" y="0"/>
                </a:cubicBezTo>
                <a:close/>
              </a:path>
            </a:pathLst>
          </a:custGeom>
          <a:noFill/>
          <a:ln w="38100" cap="rnd">
            <a:solidFill>
              <a:schemeClr val="accent1"/>
            </a:solidFill>
            <a:roun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lnSpc>
                <a:spcPct val="120000"/>
              </a:lnSpc>
            </a:pPr>
            <a:endParaRPr lang="zh-CN" altLang="en-US" sz="1350">
              <a:latin typeface="Arial" panose="020B0604020202020204" pitchFamily="34" charset="0"/>
              <a:ea typeface="微软雅黑" panose="020B0503020204020204" pitchFamily="34" charset="-122"/>
            </a:endParaRPr>
          </a:p>
        </p:txBody>
      </p:sp>
      <p:sp>
        <p:nvSpPr>
          <p:cNvPr id="13" name="任意多边形: 形状 12"/>
          <p:cNvSpPr>
            <a:spLocks noChangeAspect="1"/>
          </p:cNvSpPr>
          <p:nvPr>
            <p:custDataLst>
              <p:tags r:id="rId7"/>
            </p:custDataLst>
          </p:nvPr>
        </p:nvSpPr>
        <p:spPr>
          <a:xfrm rot="10800000">
            <a:off x="8172346" y="507009"/>
            <a:ext cx="211557" cy="429297"/>
          </a:xfrm>
          <a:custGeom>
            <a:avLst/>
            <a:gdLst>
              <a:gd name="connsiteX0" fmla="*/ 207995 w 295275"/>
              <a:gd name="connsiteY0" fmla="*/ 0 h 599179"/>
              <a:gd name="connsiteX1" fmla="*/ 218480 w 295275"/>
              <a:gd name="connsiteY1" fmla="*/ 17025 h 599179"/>
              <a:gd name="connsiteX2" fmla="*/ 263922 w 295275"/>
              <a:gd name="connsiteY2" fmla="*/ 59952 h 599179"/>
              <a:gd name="connsiteX3" fmla="*/ 275967 w 295275"/>
              <a:gd name="connsiteY3" fmla="*/ 66705 h 599179"/>
              <a:gd name="connsiteX4" fmla="*/ 258864 w 295275"/>
              <a:gd name="connsiteY4" fmla="*/ 77309 h 599179"/>
              <a:gd name="connsiteX5" fmla="*/ 164932 w 295275"/>
              <a:gd name="connsiteY5" fmla="*/ 229252 h 599179"/>
              <a:gd name="connsiteX6" fmla="*/ 145322 w 295275"/>
              <a:gd name="connsiteY6" fmla="*/ 303904 h 599179"/>
              <a:gd name="connsiteX7" fmla="*/ 295275 w 295275"/>
              <a:gd name="connsiteY7" fmla="*/ 303904 h 599179"/>
              <a:gd name="connsiteX8" fmla="*/ 295275 w 295275"/>
              <a:gd name="connsiteY8" fmla="*/ 599179 h 599179"/>
              <a:gd name="connsiteX9" fmla="*/ 0 w 295275"/>
              <a:gd name="connsiteY9" fmla="*/ 599179 h 599179"/>
              <a:gd name="connsiteX10" fmla="*/ 0 w 295275"/>
              <a:gd name="connsiteY10" fmla="*/ 303904 h 599179"/>
              <a:gd name="connsiteX11" fmla="*/ 5952 w 295275"/>
              <a:gd name="connsiteY11" fmla="*/ 269304 h 599179"/>
              <a:gd name="connsiteX12" fmla="*/ 204540 w 295275"/>
              <a:gd name="connsiteY12" fmla="*/ 547 h 599179"/>
              <a:gd name="connsiteX0-1" fmla="*/ 207995 w 295275"/>
              <a:gd name="connsiteY0-2" fmla="*/ 0 h 599179"/>
              <a:gd name="connsiteX1-3" fmla="*/ 218480 w 295275"/>
              <a:gd name="connsiteY1-4" fmla="*/ 17025 h 599179"/>
              <a:gd name="connsiteX2-5" fmla="*/ 263922 w 295275"/>
              <a:gd name="connsiteY2-6" fmla="*/ 59952 h 599179"/>
              <a:gd name="connsiteX3-7" fmla="*/ 275967 w 295275"/>
              <a:gd name="connsiteY3-8" fmla="*/ 66705 h 599179"/>
              <a:gd name="connsiteX4-9" fmla="*/ 258864 w 295275"/>
              <a:gd name="connsiteY4-10" fmla="*/ 77309 h 599179"/>
              <a:gd name="connsiteX5-11" fmla="*/ 164932 w 295275"/>
              <a:gd name="connsiteY5-12" fmla="*/ 229252 h 599179"/>
              <a:gd name="connsiteX6-13" fmla="*/ 152376 w 295275"/>
              <a:gd name="connsiteY6-14" fmla="*/ 303904 h 599179"/>
              <a:gd name="connsiteX7-15" fmla="*/ 295275 w 295275"/>
              <a:gd name="connsiteY7-16" fmla="*/ 303904 h 599179"/>
              <a:gd name="connsiteX8-17" fmla="*/ 295275 w 295275"/>
              <a:gd name="connsiteY8-18" fmla="*/ 599179 h 599179"/>
              <a:gd name="connsiteX9-19" fmla="*/ 0 w 295275"/>
              <a:gd name="connsiteY9-20" fmla="*/ 599179 h 599179"/>
              <a:gd name="connsiteX10-21" fmla="*/ 0 w 295275"/>
              <a:gd name="connsiteY10-22" fmla="*/ 303904 h 599179"/>
              <a:gd name="connsiteX11-23" fmla="*/ 5952 w 295275"/>
              <a:gd name="connsiteY11-24" fmla="*/ 269304 h 599179"/>
              <a:gd name="connsiteX12-25" fmla="*/ 204540 w 295275"/>
              <a:gd name="connsiteY12-26" fmla="*/ 547 h 599179"/>
              <a:gd name="connsiteX13" fmla="*/ 207995 w 295275"/>
              <a:gd name="connsiteY13" fmla="*/ 0 h 599179"/>
              <a:gd name="connsiteX0-27" fmla="*/ 207995 w 295275"/>
              <a:gd name="connsiteY0-28" fmla="*/ 0 h 599179"/>
              <a:gd name="connsiteX1-29" fmla="*/ 218480 w 295275"/>
              <a:gd name="connsiteY1-30" fmla="*/ 17025 h 599179"/>
              <a:gd name="connsiteX2-31" fmla="*/ 263922 w 295275"/>
              <a:gd name="connsiteY2-32" fmla="*/ 59952 h 599179"/>
              <a:gd name="connsiteX3-33" fmla="*/ 275967 w 295275"/>
              <a:gd name="connsiteY3-34" fmla="*/ 66705 h 599179"/>
              <a:gd name="connsiteX4-35" fmla="*/ 258864 w 295275"/>
              <a:gd name="connsiteY4-36" fmla="*/ 77309 h 599179"/>
              <a:gd name="connsiteX5-37" fmla="*/ 164932 w 295275"/>
              <a:gd name="connsiteY5-38" fmla="*/ 229252 h 599179"/>
              <a:gd name="connsiteX6-39" fmla="*/ 152376 w 295275"/>
              <a:gd name="connsiteY6-40" fmla="*/ 303904 h 599179"/>
              <a:gd name="connsiteX7-41" fmla="*/ 295275 w 295275"/>
              <a:gd name="connsiteY7-42" fmla="*/ 303904 h 599179"/>
              <a:gd name="connsiteX8-43" fmla="*/ 295275 w 295275"/>
              <a:gd name="connsiteY8-44" fmla="*/ 599179 h 599179"/>
              <a:gd name="connsiteX9-45" fmla="*/ 0 w 295275"/>
              <a:gd name="connsiteY9-46" fmla="*/ 599179 h 599179"/>
              <a:gd name="connsiteX10-47" fmla="*/ 0 w 295275"/>
              <a:gd name="connsiteY10-48" fmla="*/ 303904 h 599179"/>
              <a:gd name="connsiteX11-49" fmla="*/ 5952 w 295275"/>
              <a:gd name="connsiteY11-50" fmla="*/ 269304 h 599179"/>
              <a:gd name="connsiteX12-51" fmla="*/ 204540 w 295275"/>
              <a:gd name="connsiteY12-52" fmla="*/ 547 h 599179"/>
              <a:gd name="connsiteX13-53" fmla="*/ 207995 w 295275"/>
              <a:gd name="connsiteY13-54" fmla="*/ 0 h 599179"/>
              <a:gd name="connsiteX0-55" fmla="*/ 207995 w 295275"/>
              <a:gd name="connsiteY0-56" fmla="*/ 0 h 599179"/>
              <a:gd name="connsiteX1-57" fmla="*/ 218480 w 295275"/>
              <a:gd name="connsiteY1-58" fmla="*/ 17025 h 599179"/>
              <a:gd name="connsiteX2-59" fmla="*/ 263922 w 295275"/>
              <a:gd name="connsiteY2-60" fmla="*/ 59952 h 599179"/>
              <a:gd name="connsiteX3-61" fmla="*/ 275967 w 295275"/>
              <a:gd name="connsiteY3-62" fmla="*/ 66705 h 599179"/>
              <a:gd name="connsiteX4-63" fmla="*/ 258864 w 295275"/>
              <a:gd name="connsiteY4-64" fmla="*/ 77309 h 599179"/>
              <a:gd name="connsiteX5-65" fmla="*/ 164932 w 295275"/>
              <a:gd name="connsiteY5-66" fmla="*/ 229252 h 599179"/>
              <a:gd name="connsiteX6-67" fmla="*/ 152376 w 295275"/>
              <a:gd name="connsiteY6-68" fmla="*/ 303904 h 599179"/>
              <a:gd name="connsiteX7-69" fmla="*/ 295275 w 295275"/>
              <a:gd name="connsiteY7-70" fmla="*/ 303904 h 599179"/>
              <a:gd name="connsiteX8-71" fmla="*/ 295275 w 295275"/>
              <a:gd name="connsiteY8-72" fmla="*/ 599179 h 599179"/>
              <a:gd name="connsiteX9-73" fmla="*/ 0 w 295275"/>
              <a:gd name="connsiteY9-74" fmla="*/ 599179 h 599179"/>
              <a:gd name="connsiteX10-75" fmla="*/ 0 w 295275"/>
              <a:gd name="connsiteY10-76" fmla="*/ 303904 h 599179"/>
              <a:gd name="connsiteX11-77" fmla="*/ 5952 w 295275"/>
              <a:gd name="connsiteY11-78" fmla="*/ 269304 h 599179"/>
              <a:gd name="connsiteX12-79" fmla="*/ 204540 w 295275"/>
              <a:gd name="connsiteY12-80" fmla="*/ 547 h 599179"/>
              <a:gd name="connsiteX13-81" fmla="*/ 207995 w 295275"/>
              <a:gd name="connsiteY13-82" fmla="*/ 0 h 599179"/>
              <a:gd name="connsiteX0-83" fmla="*/ 207995 w 295275"/>
              <a:gd name="connsiteY0-84" fmla="*/ 0 h 599179"/>
              <a:gd name="connsiteX1-85" fmla="*/ 218480 w 295275"/>
              <a:gd name="connsiteY1-86" fmla="*/ 17025 h 599179"/>
              <a:gd name="connsiteX2-87" fmla="*/ 263922 w 295275"/>
              <a:gd name="connsiteY2-88" fmla="*/ 59952 h 599179"/>
              <a:gd name="connsiteX3-89" fmla="*/ 275967 w 295275"/>
              <a:gd name="connsiteY3-90" fmla="*/ 66705 h 599179"/>
              <a:gd name="connsiteX4-91" fmla="*/ 258864 w 295275"/>
              <a:gd name="connsiteY4-92" fmla="*/ 77309 h 599179"/>
              <a:gd name="connsiteX5-93" fmla="*/ 152376 w 295275"/>
              <a:gd name="connsiteY5-94" fmla="*/ 303904 h 599179"/>
              <a:gd name="connsiteX6-95" fmla="*/ 295275 w 295275"/>
              <a:gd name="connsiteY6-96" fmla="*/ 303904 h 599179"/>
              <a:gd name="connsiteX7-97" fmla="*/ 295275 w 295275"/>
              <a:gd name="connsiteY7-98" fmla="*/ 599179 h 599179"/>
              <a:gd name="connsiteX8-99" fmla="*/ 0 w 295275"/>
              <a:gd name="connsiteY8-100" fmla="*/ 599179 h 599179"/>
              <a:gd name="connsiteX9-101" fmla="*/ 0 w 295275"/>
              <a:gd name="connsiteY9-102" fmla="*/ 303904 h 599179"/>
              <a:gd name="connsiteX10-103" fmla="*/ 5952 w 295275"/>
              <a:gd name="connsiteY10-104" fmla="*/ 269304 h 599179"/>
              <a:gd name="connsiteX11-105" fmla="*/ 204540 w 295275"/>
              <a:gd name="connsiteY11-106" fmla="*/ 547 h 599179"/>
              <a:gd name="connsiteX12-107" fmla="*/ 207995 w 295275"/>
              <a:gd name="connsiteY12-108" fmla="*/ 0 h 599179"/>
              <a:gd name="connsiteX0-109" fmla="*/ 207995 w 295275"/>
              <a:gd name="connsiteY0-110" fmla="*/ 0 h 599179"/>
              <a:gd name="connsiteX1-111" fmla="*/ 218480 w 295275"/>
              <a:gd name="connsiteY1-112" fmla="*/ 17025 h 599179"/>
              <a:gd name="connsiteX2-113" fmla="*/ 263922 w 295275"/>
              <a:gd name="connsiteY2-114" fmla="*/ 59952 h 599179"/>
              <a:gd name="connsiteX3-115" fmla="*/ 275967 w 295275"/>
              <a:gd name="connsiteY3-116" fmla="*/ 66705 h 599179"/>
              <a:gd name="connsiteX4-117" fmla="*/ 258864 w 295275"/>
              <a:gd name="connsiteY4-118" fmla="*/ 77309 h 599179"/>
              <a:gd name="connsiteX5-119" fmla="*/ 152376 w 295275"/>
              <a:gd name="connsiteY5-120" fmla="*/ 303904 h 599179"/>
              <a:gd name="connsiteX6-121" fmla="*/ 295275 w 295275"/>
              <a:gd name="connsiteY6-122" fmla="*/ 303904 h 599179"/>
              <a:gd name="connsiteX7-123" fmla="*/ 295275 w 295275"/>
              <a:gd name="connsiteY7-124" fmla="*/ 599179 h 599179"/>
              <a:gd name="connsiteX8-125" fmla="*/ 0 w 295275"/>
              <a:gd name="connsiteY8-126" fmla="*/ 599179 h 599179"/>
              <a:gd name="connsiteX9-127" fmla="*/ 0 w 295275"/>
              <a:gd name="connsiteY9-128" fmla="*/ 303904 h 599179"/>
              <a:gd name="connsiteX10-129" fmla="*/ 5952 w 295275"/>
              <a:gd name="connsiteY10-130" fmla="*/ 269304 h 599179"/>
              <a:gd name="connsiteX11-131" fmla="*/ 204540 w 295275"/>
              <a:gd name="connsiteY11-132" fmla="*/ 547 h 599179"/>
              <a:gd name="connsiteX12-133" fmla="*/ 207995 w 295275"/>
              <a:gd name="connsiteY12-134" fmla="*/ 0 h 599179"/>
              <a:gd name="connsiteX0-135" fmla="*/ 207995 w 295275"/>
              <a:gd name="connsiteY0-136" fmla="*/ 0 h 599179"/>
              <a:gd name="connsiteX1-137" fmla="*/ 218480 w 295275"/>
              <a:gd name="connsiteY1-138" fmla="*/ 17025 h 599179"/>
              <a:gd name="connsiteX2-139" fmla="*/ 263922 w 295275"/>
              <a:gd name="connsiteY2-140" fmla="*/ 59952 h 599179"/>
              <a:gd name="connsiteX3-141" fmla="*/ 275967 w 295275"/>
              <a:gd name="connsiteY3-142" fmla="*/ 66705 h 599179"/>
              <a:gd name="connsiteX4-143" fmla="*/ 152376 w 295275"/>
              <a:gd name="connsiteY4-144" fmla="*/ 303904 h 599179"/>
              <a:gd name="connsiteX5-145" fmla="*/ 295275 w 295275"/>
              <a:gd name="connsiteY5-146" fmla="*/ 303904 h 599179"/>
              <a:gd name="connsiteX6-147" fmla="*/ 295275 w 295275"/>
              <a:gd name="connsiteY6-148" fmla="*/ 599179 h 599179"/>
              <a:gd name="connsiteX7-149" fmla="*/ 0 w 295275"/>
              <a:gd name="connsiteY7-150" fmla="*/ 599179 h 599179"/>
              <a:gd name="connsiteX8-151" fmla="*/ 0 w 295275"/>
              <a:gd name="connsiteY8-152" fmla="*/ 303904 h 599179"/>
              <a:gd name="connsiteX9-153" fmla="*/ 5952 w 295275"/>
              <a:gd name="connsiteY9-154" fmla="*/ 269304 h 599179"/>
              <a:gd name="connsiteX10-155" fmla="*/ 204540 w 295275"/>
              <a:gd name="connsiteY10-156" fmla="*/ 547 h 599179"/>
              <a:gd name="connsiteX11-157" fmla="*/ 207995 w 295275"/>
              <a:gd name="connsiteY11-158" fmla="*/ 0 h 599179"/>
              <a:gd name="connsiteX0-159" fmla="*/ 207995 w 295275"/>
              <a:gd name="connsiteY0-160" fmla="*/ 0 h 599179"/>
              <a:gd name="connsiteX1-161" fmla="*/ 218480 w 295275"/>
              <a:gd name="connsiteY1-162" fmla="*/ 17025 h 599179"/>
              <a:gd name="connsiteX2-163" fmla="*/ 263922 w 295275"/>
              <a:gd name="connsiteY2-164" fmla="*/ 59952 h 599179"/>
              <a:gd name="connsiteX3-165" fmla="*/ 275967 w 295275"/>
              <a:gd name="connsiteY3-166" fmla="*/ 66705 h 599179"/>
              <a:gd name="connsiteX4-167" fmla="*/ 152376 w 295275"/>
              <a:gd name="connsiteY4-168" fmla="*/ 303904 h 599179"/>
              <a:gd name="connsiteX5-169" fmla="*/ 295275 w 295275"/>
              <a:gd name="connsiteY5-170" fmla="*/ 303904 h 599179"/>
              <a:gd name="connsiteX6-171" fmla="*/ 295275 w 295275"/>
              <a:gd name="connsiteY6-172" fmla="*/ 599179 h 599179"/>
              <a:gd name="connsiteX7-173" fmla="*/ 0 w 295275"/>
              <a:gd name="connsiteY7-174" fmla="*/ 599179 h 599179"/>
              <a:gd name="connsiteX8-175" fmla="*/ 0 w 295275"/>
              <a:gd name="connsiteY8-176" fmla="*/ 303904 h 599179"/>
              <a:gd name="connsiteX9-177" fmla="*/ 5952 w 295275"/>
              <a:gd name="connsiteY9-178" fmla="*/ 269304 h 599179"/>
              <a:gd name="connsiteX10-179" fmla="*/ 204540 w 295275"/>
              <a:gd name="connsiteY10-180" fmla="*/ 547 h 599179"/>
              <a:gd name="connsiteX11-181" fmla="*/ 207995 w 295275"/>
              <a:gd name="connsiteY11-182" fmla="*/ 0 h 599179"/>
              <a:gd name="connsiteX0-183" fmla="*/ 207995 w 295275"/>
              <a:gd name="connsiteY0-184" fmla="*/ 0 h 599179"/>
              <a:gd name="connsiteX1-185" fmla="*/ 218480 w 295275"/>
              <a:gd name="connsiteY1-186" fmla="*/ 17025 h 599179"/>
              <a:gd name="connsiteX2-187" fmla="*/ 263922 w 295275"/>
              <a:gd name="connsiteY2-188" fmla="*/ 59952 h 599179"/>
              <a:gd name="connsiteX3-189" fmla="*/ 275967 w 295275"/>
              <a:gd name="connsiteY3-190" fmla="*/ 66705 h 599179"/>
              <a:gd name="connsiteX4-191" fmla="*/ 152376 w 295275"/>
              <a:gd name="connsiteY4-192" fmla="*/ 303904 h 599179"/>
              <a:gd name="connsiteX5-193" fmla="*/ 295275 w 295275"/>
              <a:gd name="connsiteY5-194" fmla="*/ 303904 h 599179"/>
              <a:gd name="connsiteX6-195" fmla="*/ 295275 w 295275"/>
              <a:gd name="connsiteY6-196" fmla="*/ 599179 h 599179"/>
              <a:gd name="connsiteX7-197" fmla="*/ 0 w 295275"/>
              <a:gd name="connsiteY7-198" fmla="*/ 599179 h 599179"/>
              <a:gd name="connsiteX8-199" fmla="*/ 0 w 295275"/>
              <a:gd name="connsiteY8-200" fmla="*/ 303904 h 599179"/>
              <a:gd name="connsiteX9-201" fmla="*/ 5952 w 295275"/>
              <a:gd name="connsiteY9-202" fmla="*/ 269304 h 599179"/>
              <a:gd name="connsiteX10-203" fmla="*/ 204540 w 295275"/>
              <a:gd name="connsiteY10-204" fmla="*/ 547 h 599179"/>
              <a:gd name="connsiteX11-205" fmla="*/ 207995 w 295275"/>
              <a:gd name="connsiteY11-206" fmla="*/ 0 h 599179"/>
              <a:gd name="connsiteX0-207" fmla="*/ 207995 w 295275"/>
              <a:gd name="connsiteY0-208" fmla="*/ 0 h 599179"/>
              <a:gd name="connsiteX1-209" fmla="*/ 218480 w 295275"/>
              <a:gd name="connsiteY1-210" fmla="*/ 17025 h 599179"/>
              <a:gd name="connsiteX2-211" fmla="*/ 263922 w 295275"/>
              <a:gd name="connsiteY2-212" fmla="*/ 59952 h 599179"/>
              <a:gd name="connsiteX3-213" fmla="*/ 275967 w 295275"/>
              <a:gd name="connsiteY3-214" fmla="*/ 66705 h 599179"/>
              <a:gd name="connsiteX4-215" fmla="*/ 152376 w 295275"/>
              <a:gd name="connsiteY4-216" fmla="*/ 303904 h 599179"/>
              <a:gd name="connsiteX5-217" fmla="*/ 295275 w 295275"/>
              <a:gd name="connsiteY5-218" fmla="*/ 303904 h 599179"/>
              <a:gd name="connsiteX6-219" fmla="*/ 295275 w 295275"/>
              <a:gd name="connsiteY6-220" fmla="*/ 599179 h 599179"/>
              <a:gd name="connsiteX7-221" fmla="*/ 0 w 295275"/>
              <a:gd name="connsiteY7-222" fmla="*/ 599179 h 599179"/>
              <a:gd name="connsiteX8-223" fmla="*/ 0 w 295275"/>
              <a:gd name="connsiteY8-224" fmla="*/ 303904 h 599179"/>
              <a:gd name="connsiteX9-225" fmla="*/ 5952 w 295275"/>
              <a:gd name="connsiteY9-226" fmla="*/ 269304 h 599179"/>
              <a:gd name="connsiteX10-227" fmla="*/ 204540 w 295275"/>
              <a:gd name="connsiteY10-228" fmla="*/ 547 h 599179"/>
              <a:gd name="connsiteX11-229" fmla="*/ 207995 w 295275"/>
              <a:gd name="connsiteY11-230" fmla="*/ 0 h 599179"/>
              <a:gd name="connsiteX0-231" fmla="*/ 207995 w 295275"/>
              <a:gd name="connsiteY0-232" fmla="*/ 0 h 599179"/>
              <a:gd name="connsiteX1-233" fmla="*/ 218480 w 295275"/>
              <a:gd name="connsiteY1-234" fmla="*/ 17025 h 599179"/>
              <a:gd name="connsiteX2-235" fmla="*/ 263922 w 295275"/>
              <a:gd name="connsiteY2-236" fmla="*/ 59952 h 599179"/>
              <a:gd name="connsiteX3-237" fmla="*/ 275967 w 295275"/>
              <a:gd name="connsiteY3-238" fmla="*/ 66705 h 599179"/>
              <a:gd name="connsiteX4-239" fmla="*/ 152376 w 295275"/>
              <a:gd name="connsiteY4-240" fmla="*/ 303904 h 599179"/>
              <a:gd name="connsiteX5-241" fmla="*/ 295275 w 295275"/>
              <a:gd name="connsiteY5-242" fmla="*/ 303904 h 599179"/>
              <a:gd name="connsiteX6-243" fmla="*/ 295275 w 295275"/>
              <a:gd name="connsiteY6-244" fmla="*/ 599179 h 599179"/>
              <a:gd name="connsiteX7-245" fmla="*/ 0 w 295275"/>
              <a:gd name="connsiteY7-246" fmla="*/ 599179 h 599179"/>
              <a:gd name="connsiteX8-247" fmla="*/ 0 w 295275"/>
              <a:gd name="connsiteY8-248" fmla="*/ 303904 h 599179"/>
              <a:gd name="connsiteX9-249" fmla="*/ 204540 w 295275"/>
              <a:gd name="connsiteY9-250" fmla="*/ 547 h 599179"/>
              <a:gd name="connsiteX10-251" fmla="*/ 207995 w 295275"/>
              <a:gd name="connsiteY10-252" fmla="*/ 0 h 599179"/>
              <a:gd name="connsiteX0-253" fmla="*/ 207995 w 295275"/>
              <a:gd name="connsiteY0-254" fmla="*/ 0 h 599179"/>
              <a:gd name="connsiteX1-255" fmla="*/ 218480 w 295275"/>
              <a:gd name="connsiteY1-256" fmla="*/ 17025 h 599179"/>
              <a:gd name="connsiteX2-257" fmla="*/ 263922 w 295275"/>
              <a:gd name="connsiteY2-258" fmla="*/ 59952 h 599179"/>
              <a:gd name="connsiteX3-259" fmla="*/ 275967 w 295275"/>
              <a:gd name="connsiteY3-260" fmla="*/ 66705 h 599179"/>
              <a:gd name="connsiteX4-261" fmla="*/ 152376 w 295275"/>
              <a:gd name="connsiteY4-262" fmla="*/ 303904 h 599179"/>
              <a:gd name="connsiteX5-263" fmla="*/ 295275 w 295275"/>
              <a:gd name="connsiteY5-264" fmla="*/ 303904 h 599179"/>
              <a:gd name="connsiteX6-265" fmla="*/ 295275 w 295275"/>
              <a:gd name="connsiteY6-266" fmla="*/ 599179 h 599179"/>
              <a:gd name="connsiteX7-267" fmla="*/ 0 w 295275"/>
              <a:gd name="connsiteY7-268" fmla="*/ 599179 h 599179"/>
              <a:gd name="connsiteX8-269" fmla="*/ 0 w 295275"/>
              <a:gd name="connsiteY8-270" fmla="*/ 303904 h 599179"/>
              <a:gd name="connsiteX9-271" fmla="*/ 204540 w 295275"/>
              <a:gd name="connsiteY9-272" fmla="*/ 547 h 599179"/>
              <a:gd name="connsiteX10-273" fmla="*/ 207995 w 295275"/>
              <a:gd name="connsiteY10-274" fmla="*/ 0 h 599179"/>
              <a:gd name="connsiteX0-275" fmla="*/ 207995 w 295275"/>
              <a:gd name="connsiteY0-276" fmla="*/ 0 h 599179"/>
              <a:gd name="connsiteX1-277" fmla="*/ 218480 w 295275"/>
              <a:gd name="connsiteY1-278" fmla="*/ 17025 h 599179"/>
              <a:gd name="connsiteX2-279" fmla="*/ 263922 w 295275"/>
              <a:gd name="connsiteY2-280" fmla="*/ 59952 h 599179"/>
              <a:gd name="connsiteX3-281" fmla="*/ 275967 w 295275"/>
              <a:gd name="connsiteY3-282" fmla="*/ 66705 h 599179"/>
              <a:gd name="connsiteX4-283" fmla="*/ 152376 w 295275"/>
              <a:gd name="connsiteY4-284" fmla="*/ 303904 h 599179"/>
              <a:gd name="connsiteX5-285" fmla="*/ 295275 w 295275"/>
              <a:gd name="connsiteY5-286" fmla="*/ 303904 h 599179"/>
              <a:gd name="connsiteX6-287" fmla="*/ 295275 w 295275"/>
              <a:gd name="connsiteY6-288" fmla="*/ 599179 h 599179"/>
              <a:gd name="connsiteX7-289" fmla="*/ 0 w 295275"/>
              <a:gd name="connsiteY7-290" fmla="*/ 599179 h 599179"/>
              <a:gd name="connsiteX8-291" fmla="*/ 0 w 295275"/>
              <a:gd name="connsiteY8-292" fmla="*/ 303904 h 599179"/>
              <a:gd name="connsiteX9-293" fmla="*/ 207995 w 295275"/>
              <a:gd name="connsiteY9-294" fmla="*/ 0 h 599179"/>
              <a:gd name="connsiteX0-295" fmla="*/ 207995 w 295275"/>
              <a:gd name="connsiteY0-296" fmla="*/ 0 h 599179"/>
              <a:gd name="connsiteX1-297" fmla="*/ 218480 w 295275"/>
              <a:gd name="connsiteY1-298" fmla="*/ 17025 h 599179"/>
              <a:gd name="connsiteX2-299" fmla="*/ 263922 w 295275"/>
              <a:gd name="connsiteY2-300" fmla="*/ 59952 h 599179"/>
              <a:gd name="connsiteX3-301" fmla="*/ 275967 w 295275"/>
              <a:gd name="connsiteY3-302" fmla="*/ 66705 h 599179"/>
              <a:gd name="connsiteX4-303" fmla="*/ 152376 w 295275"/>
              <a:gd name="connsiteY4-304" fmla="*/ 303904 h 599179"/>
              <a:gd name="connsiteX5-305" fmla="*/ 295275 w 295275"/>
              <a:gd name="connsiteY5-306" fmla="*/ 303904 h 599179"/>
              <a:gd name="connsiteX6-307" fmla="*/ 295275 w 295275"/>
              <a:gd name="connsiteY6-308" fmla="*/ 599179 h 599179"/>
              <a:gd name="connsiteX7-309" fmla="*/ 0 w 295275"/>
              <a:gd name="connsiteY7-310" fmla="*/ 599179 h 599179"/>
              <a:gd name="connsiteX8-311" fmla="*/ 0 w 295275"/>
              <a:gd name="connsiteY8-312" fmla="*/ 303904 h 599179"/>
              <a:gd name="connsiteX9-313" fmla="*/ 207995 w 295275"/>
              <a:gd name="connsiteY9-314" fmla="*/ 0 h 599179"/>
              <a:gd name="connsiteX0-315" fmla="*/ 207995 w 295275"/>
              <a:gd name="connsiteY0-316" fmla="*/ 0 h 599179"/>
              <a:gd name="connsiteX1-317" fmla="*/ 218480 w 295275"/>
              <a:gd name="connsiteY1-318" fmla="*/ 17025 h 599179"/>
              <a:gd name="connsiteX2-319" fmla="*/ 263922 w 295275"/>
              <a:gd name="connsiteY2-320" fmla="*/ 59952 h 599179"/>
              <a:gd name="connsiteX3-321" fmla="*/ 275967 w 295275"/>
              <a:gd name="connsiteY3-322" fmla="*/ 66705 h 599179"/>
              <a:gd name="connsiteX4-323" fmla="*/ 152376 w 295275"/>
              <a:gd name="connsiteY4-324" fmla="*/ 303904 h 599179"/>
              <a:gd name="connsiteX5-325" fmla="*/ 295275 w 295275"/>
              <a:gd name="connsiteY5-326" fmla="*/ 303904 h 599179"/>
              <a:gd name="connsiteX6-327" fmla="*/ 295275 w 295275"/>
              <a:gd name="connsiteY6-328" fmla="*/ 599179 h 599179"/>
              <a:gd name="connsiteX7-329" fmla="*/ 0 w 295275"/>
              <a:gd name="connsiteY7-330" fmla="*/ 599179 h 599179"/>
              <a:gd name="connsiteX8-331" fmla="*/ 0 w 295275"/>
              <a:gd name="connsiteY8-332" fmla="*/ 303904 h 599179"/>
              <a:gd name="connsiteX9-333" fmla="*/ 207995 w 295275"/>
              <a:gd name="connsiteY9-334" fmla="*/ 0 h 599179"/>
              <a:gd name="connsiteX0-335" fmla="*/ 207995 w 295275"/>
              <a:gd name="connsiteY0-336" fmla="*/ 0 h 599179"/>
              <a:gd name="connsiteX1-337" fmla="*/ 218480 w 295275"/>
              <a:gd name="connsiteY1-338" fmla="*/ 17025 h 599179"/>
              <a:gd name="connsiteX2-339" fmla="*/ 263922 w 295275"/>
              <a:gd name="connsiteY2-340" fmla="*/ 59952 h 599179"/>
              <a:gd name="connsiteX3-341" fmla="*/ 275967 w 295275"/>
              <a:gd name="connsiteY3-342" fmla="*/ 66705 h 599179"/>
              <a:gd name="connsiteX4-343" fmla="*/ 152376 w 295275"/>
              <a:gd name="connsiteY4-344" fmla="*/ 303904 h 599179"/>
              <a:gd name="connsiteX5-345" fmla="*/ 295275 w 295275"/>
              <a:gd name="connsiteY5-346" fmla="*/ 303904 h 599179"/>
              <a:gd name="connsiteX6-347" fmla="*/ 295275 w 295275"/>
              <a:gd name="connsiteY6-348" fmla="*/ 599179 h 599179"/>
              <a:gd name="connsiteX7-349" fmla="*/ 0 w 295275"/>
              <a:gd name="connsiteY7-350" fmla="*/ 599179 h 599179"/>
              <a:gd name="connsiteX8-351" fmla="*/ 0 w 295275"/>
              <a:gd name="connsiteY8-352" fmla="*/ 303904 h 599179"/>
              <a:gd name="connsiteX9-353" fmla="*/ 207995 w 295275"/>
              <a:gd name="connsiteY9-354" fmla="*/ 0 h 599179"/>
              <a:gd name="connsiteX0-355" fmla="*/ 207995 w 295275"/>
              <a:gd name="connsiteY0-356" fmla="*/ 0 h 599179"/>
              <a:gd name="connsiteX1-357" fmla="*/ 218480 w 295275"/>
              <a:gd name="connsiteY1-358" fmla="*/ 17025 h 599179"/>
              <a:gd name="connsiteX2-359" fmla="*/ 263922 w 295275"/>
              <a:gd name="connsiteY2-360" fmla="*/ 59952 h 599179"/>
              <a:gd name="connsiteX3-361" fmla="*/ 275967 w 295275"/>
              <a:gd name="connsiteY3-362" fmla="*/ 66705 h 599179"/>
              <a:gd name="connsiteX4-363" fmla="*/ 152376 w 295275"/>
              <a:gd name="connsiteY4-364" fmla="*/ 303904 h 599179"/>
              <a:gd name="connsiteX5-365" fmla="*/ 295275 w 295275"/>
              <a:gd name="connsiteY5-366" fmla="*/ 303904 h 599179"/>
              <a:gd name="connsiteX6-367" fmla="*/ 295275 w 295275"/>
              <a:gd name="connsiteY6-368" fmla="*/ 599179 h 599179"/>
              <a:gd name="connsiteX7-369" fmla="*/ 0 w 295275"/>
              <a:gd name="connsiteY7-370" fmla="*/ 599179 h 599179"/>
              <a:gd name="connsiteX8-371" fmla="*/ 0 w 295275"/>
              <a:gd name="connsiteY8-372" fmla="*/ 303904 h 599179"/>
              <a:gd name="connsiteX9-373" fmla="*/ 207995 w 295275"/>
              <a:gd name="connsiteY9-374" fmla="*/ 0 h 599179"/>
              <a:gd name="connsiteX0-375" fmla="*/ 207995 w 295275"/>
              <a:gd name="connsiteY0-376" fmla="*/ 0 h 599179"/>
              <a:gd name="connsiteX1-377" fmla="*/ 218480 w 295275"/>
              <a:gd name="connsiteY1-378" fmla="*/ 17025 h 599179"/>
              <a:gd name="connsiteX2-379" fmla="*/ 263922 w 295275"/>
              <a:gd name="connsiteY2-380" fmla="*/ 59952 h 599179"/>
              <a:gd name="connsiteX3-381" fmla="*/ 275967 w 295275"/>
              <a:gd name="connsiteY3-382" fmla="*/ 66705 h 599179"/>
              <a:gd name="connsiteX4-383" fmla="*/ 152376 w 295275"/>
              <a:gd name="connsiteY4-384" fmla="*/ 303904 h 599179"/>
              <a:gd name="connsiteX5-385" fmla="*/ 295275 w 295275"/>
              <a:gd name="connsiteY5-386" fmla="*/ 303904 h 599179"/>
              <a:gd name="connsiteX6-387" fmla="*/ 295275 w 295275"/>
              <a:gd name="connsiteY6-388" fmla="*/ 599179 h 599179"/>
              <a:gd name="connsiteX7-389" fmla="*/ 0 w 295275"/>
              <a:gd name="connsiteY7-390" fmla="*/ 599179 h 599179"/>
              <a:gd name="connsiteX8-391" fmla="*/ 0 w 295275"/>
              <a:gd name="connsiteY8-392" fmla="*/ 303904 h 599179"/>
              <a:gd name="connsiteX9-393" fmla="*/ 207995 w 295275"/>
              <a:gd name="connsiteY9-394" fmla="*/ 0 h 599179"/>
              <a:gd name="connsiteX0-395" fmla="*/ 207995 w 295275"/>
              <a:gd name="connsiteY0-396" fmla="*/ 0 h 599179"/>
              <a:gd name="connsiteX1-397" fmla="*/ 218480 w 295275"/>
              <a:gd name="connsiteY1-398" fmla="*/ 17025 h 599179"/>
              <a:gd name="connsiteX2-399" fmla="*/ 263922 w 295275"/>
              <a:gd name="connsiteY2-400" fmla="*/ 59952 h 599179"/>
              <a:gd name="connsiteX3-401" fmla="*/ 275967 w 295275"/>
              <a:gd name="connsiteY3-402" fmla="*/ 66705 h 599179"/>
              <a:gd name="connsiteX4-403" fmla="*/ 152376 w 295275"/>
              <a:gd name="connsiteY4-404" fmla="*/ 303904 h 599179"/>
              <a:gd name="connsiteX5-405" fmla="*/ 295275 w 295275"/>
              <a:gd name="connsiteY5-406" fmla="*/ 303904 h 599179"/>
              <a:gd name="connsiteX6-407" fmla="*/ 295275 w 295275"/>
              <a:gd name="connsiteY6-408" fmla="*/ 599179 h 599179"/>
              <a:gd name="connsiteX7-409" fmla="*/ 0 w 295275"/>
              <a:gd name="connsiteY7-410" fmla="*/ 599179 h 599179"/>
              <a:gd name="connsiteX8-411" fmla="*/ 0 w 295275"/>
              <a:gd name="connsiteY8-412" fmla="*/ 303904 h 599179"/>
              <a:gd name="connsiteX9-413" fmla="*/ 207995 w 295275"/>
              <a:gd name="connsiteY9-414" fmla="*/ 0 h 599179"/>
              <a:gd name="connsiteX0-415" fmla="*/ 207995 w 295275"/>
              <a:gd name="connsiteY0-416" fmla="*/ 0 h 599179"/>
              <a:gd name="connsiteX1-417" fmla="*/ 218480 w 295275"/>
              <a:gd name="connsiteY1-418" fmla="*/ 17025 h 599179"/>
              <a:gd name="connsiteX2-419" fmla="*/ 263922 w 295275"/>
              <a:gd name="connsiteY2-420" fmla="*/ 59952 h 599179"/>
              <a:gd name="connsiteX3-421" fmla="*/ 275967 w 295275"/>
              <a:gd name="connsiteY3-422" fmla="*/ 66705 h 599179"/>
              <a:gd name="connsiteX4-423" fmla="*/ 152376 w 295275"/>
              <a:gd name="connsiteY4-424" fmla="*/ 303904 h 599179"/>
              <a:gd name="connsiteX5-425" fmla="*/ 295275 w 295275"/>
              <a:gd name="connsiteY5-426" fmla="*/ 303904 h 599179"/>
              <a:gd name="connsiteX6-427" fmla="*/ 295275 w 295275"/>
              <a:gd name="connsiteY6-428" fmla="*/ 599179 h 599179"/>
              <a:gd name="connsiteX7-429" fmla="*/ 0 w 295275"/>
              <a:gd name="connsiteY7-430" fmla="*/ 599179 h 599179"/>
              <a:gd name="connsiteX8-431" fmla="*/ 0 w 295275"/>
              <a:gd name="connsiteY8-432" fmla="*/ 334942 h 599179"/>
              <a:gd name="connsiteX9-433" fmla="*/ 207995 w 295275"/>
              <a:gd name="connsiteY9-434" fmla="*/ 0 h 599179"/>
              <a:gd name="connsiteX0-435" fmla="*/ 207995 w 295275"/>
              <a:gd name="connsiteY0-436" fmla="*/ 0 h 599179"/>
              <a:gd name="connsiteX1-437" fmla="*/ 218480 w 295275"/>
              <a:gd name="connsiteY1-438" fmla="*/ 17025 h 599179"/>
              <a:gd name="connsiteX2-439" fmla="*/ 263922 w 295275"/>
              <a:gd name="connsiteY2-440" fmla="*/ 59952 h 599179"/>
              <a:gd name="connsiteX3-441" fmla="*/ 275967 w 295275"/>
              <a:gd name="connsiteY3-442" fmla="*/ 66705 h 599179"/>
              <a:gd name="connsiteX4-443" fmla="*/ 152376 w 295275"/>
              <a:gd name="connsiteY4-444" fmla="*/ 303904 h 599179"/>
              <a:gd name="connsiteX5-445" fmla="*/ 295275 w 295275"/>
              <a:gd name="connsiteY5-446" fmla="*/ 303904 h 599179"/>
              <a:gd name="connsiteX6-447" fmla="*/ 295275 w 295275"/>
              <a:gd name="connsiteY6-448" fmla="*/ 599179 h 599179"/>
              <a:gd name="connsiteX7-449" fmla="*/ 0 w 295275"/>
              <a:gd name="connsiteY7-450" fmla="*/ 599179 h 599179"/>
              <a:gd name="connsiteX8-451" fmla="*/ 0 w 295275"/>
              <a:gd name="connsiteY8-452" fmla="*/ 334942 h 599179"/>
              <a:gd name="connsiteX9-453" fmla="*/ 207995 w 295275"/>
              <a:gd name="connsiteY9-454" fmla="*/ 0 h 599179"/>
              <a:gd name="connsiteX0-455" fmla="*/ 207995 w 295275"/>
              <a:gd name="connsiteY0-456" fmla="*/ 0 h 599179"/>
              <a:gd name="connsiteX1-457" fmla="*/ 218480 w 295275"/>
              <a:gd name="connsiteY1-458" fmla="*/ 17025 h 599179"/>
              <a:gd name="connsiteX2-459" fmla="*/ 263922 w 295275"/>
              <a:gd name="connsiteY2-460" fmla="*/ 59952 h 599179"/>
              <a:gd name="connsiteX3-461" fmla="*/ 275967 w 295275"/>
              <a:gd name="connsiteY3-462" fmla="*/ 66705 h 599179"/>
              <a:gd name="connsiteX4-463" fmla="*/ 152376 w 295275"/>
              <a:gd name="connsiteY4-464" fmla="*/ 303904 h 599179"/>
              <a:gd name="connsiteX5-465" fmla="*/ 295275 w 295275"/>
              <a:gd name="connsiteY5-466" fmla="*/ 303904 h 599179"/>
              <a:gd name="connsiteX6-467" fmla="*/ 295275 w 295275"/>
              <a:gd name="connsiteY6-468" fmla="*/ 599179 h 599179"/>
              <a:gd name="connsiteX7-469" fmla="*/ 0 w 295275"/>
              <a:gd name="connsiteY7-470" fmla="*/ 599179 h 599179"/>
              <a:gd name="connsiteX8-471" fmla="*/ 0 w 295275"/>
              <a:gd name="connsiteY8-472" fmla="*/ 334942 h 599179"/>
              <a:gd name="connsiteX9-473" fmla="*/ 207995 w 295275"/>
              <a:gd name="connsiteY9-474" fmla="*/ 0 h 59917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295275" h="599179">
                <a:moveTo>
                  <a:pt x="207995" y="0"/>
                </a:moveTo>
                <a:lnTo>
                  <a:pt x="218480" y="17025"/>
                </a:lnTo>
                <a:cubicBezTo>
                  <a:pt x="231034" y="32364"/>
                  <a:pt x="246314" y="46986"/>
                  <a:pt x="263922" y="59952"/>
                </a:cubicBezTo>
                <a:lnTo>
                  <a:pt x="275967" y="66705"/>
                </a:lnTo>
                <a:cubicBezTo>
                  <a:pt x="274744" y="66607"/>
                  <a:pt x="166924" y="148026"/>
                  <a:pt x="152376" y="303904"/>
                </a:cubicBezTo>
                <a:lnTo>
                  <a:pt x="295275" y="303904"/>
                </a:lnTo>
                <a:lnTo>
                  <a:pt x="295275" y="599179"/>
                </a:lnTo>
                <a:lnTo>
                  <a:pt x="0" y="599179"/>
                </a:lnTo>
                <a:lnTo>
                  <a:pt x="0" y="334942"/>
                </a:lnTo>
                <a:cubicBezTo>
                  <a:pt x="10368" y="113589"/>
                  <a:pt x="207637" y="2353"/>
                  <a:pt x="207995" y="0"/>
                </a:cubicBezTo>
                <a:close/>
              </a:path>
            </a:pathLst>
          </a:custGeom>
          <a:noFill/>
          <a:ln w="38100" cap="rnd">
            <a:solidFill>
              <a:schemeClr val="accent1"/>
            </a:solidFill>
            <a:round/>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lnSpc>
                <a:spcPct val="120000"/>
              </a:lnSpc>
            </a:pPr>
            <a:endParaRPr lang="zh-CN" altLang="en-US" sz="1350">
              <a:latin typeface="Arial" panose="020B0604020202020204" pitchFamily="34" charset="0"/>
              <a:ea typeface="微软雅黑" panose="020B0503020204020204" pitchFamily="34" charset="-122"/>
            </a:endParaRPr>
          </a:p>
        </p:txBody>
      </p:sp>
      <p:sp>
        <p:nvSpPr>
          <p:cNvPr id="93" name="文本框 92"/>
          <p:cNvSpPr txBox="1"/>
          <p:nvPr>
            <p:custDataLst>
              <p:tags r:id="rId8"/>
            </p:custDataLst>
          </p:nvPr>
        </p:nvSpPr>
        <p:spPr>
          <a:xfrm>
            <a:off x="426244" y="1554004"/>
            <a:ext cx="8139113" cy="2707481"/>
          </a:xfrm>
          <a:prstGeom prst="rect">
            <a:avLst/>
          </a:prstGeom>
          <a:noFill/>
        </p:spPr>
        <p:txBody>
          <a:bodyPr wrap="square" lIns="67500" tIns="35100" rIns="67500" bIns="35100" rtlCol="0" anchor="ctr" anchorCtr="0">
            <a:normAutofit/>
          </a:bodyPr>
          <a:lstStyle>
            <a:defPPr>
              <a:defRPr lang="zh-CN"/>
            </a:defPPr>
            <a:lvl1pPr fontAlgn="auto">
              <a:lnSpc>
                <a:spcPct val="130000"/>
              </a:lnSpc>
              <a:spcAft>
                <a:spcPts val="1000"/>
              </a:spcAft>
              <a:defRPr sz="1600" spc="150"/>
            </a:lvl1pPr>
          </a:lstStyle>
          <a:p>
            <a:pPr marL="266700" lvl="0" indent="-266700" algn="l" fontAlgn="ctr">
              <a:lnSpc>
                <a:spcPct val="120000"/>
              </a:lnSpc>
              <a:spcBef>
                <a:spcPts val="0"/>
              </a:spcBef>
              <a:spcAft>
                <a:spcPts val="800"/>
              </a:spcAft>
              <a:buClr>
                <a:schemeClr val="accent2"/>
              </a:buClr>
              <a:buSzPct val="100000"/>
              <a:buFont typeface="WPS-Bullets" pitchFamily="2" charset="0"/>
              <a:buChar char=""/>
            </a:pPr>
            <a:r>
              <a:rPr lang="zh-CN" altLang="en-US" sz="1300" b="1" spc="40">
                <a:solidFill>
                  <a:schemeClr val="tx1">
                    <a:lumMod val="75000"/>
                    <a:lumOff val="25000"/>
                  </a:schemeClr>
                </a:solidFill>
                <a:latin typeface="Arial" panose="020B0604020202020204" pitchFamily="34" charset="0"/>
                <a:ea typeface="微软雅黑" panose="020B0503020204020204" pitchFamily="34" charset="-122"/>
              </a:rPr>
              <a:t>罚杆区：</a:t>
            </a:r>
            <a:endParaRPr lang="zh-CN" altLang="en-US" sz="1300" b="1" spc="40">
              <a:solidFill>
                <a:schemeClr val="tx1">
                  <a:lumMod val="75000"/>
                  <a:lumOff val="25000"/>
                </a:schemeClr>
              </a:solidFill>
              <a:latin typeface="Arial" panose="020B0604020202020204" pitchFamily="34" charset="0"/>
              <a:ea typeface="微软雅黑" panose="020B0503020204020204" pitchFamily="34" charset="-122"/>
            </a:endParaRPr>
          </a:p>
          <a:p>
            <a:pPr marL="508000" lvl="1" indent="-241300" algn="l" fontAlgn="ctr">
              <a:lnSpc>
                <a:spcPct val="120000"/>
              </a:lnSpc>
              <a:spcBef>
                <a:spcPts val="0"/>
              </a:spcBef>
              <a:spcAft>
                <a:spcPts val="800"/>
              </a:spcAft>
              <a:buClr>
                <a:schemeClr val="tx1">
                  <a:lumMod val="75000"/>
                  <a:lumOff val="25000"/>
                </a:schemeClr>
              </a:buClr>
              <a:buSzPct val="90000"/>
              <a:buFont typeface="Wingdings" panose="05000000000000000000" pitchFamily="2" charset="2"/>
              <a:buChar char="l"/>
              <a:tabLst>
                <a:tab pos="355600" algn="l"/>
              </a:tabLst>
            </a:pPr>
            <a:r>
              <a:rPr lang="zh-CN" altLang="en-US" sz="1100" spc="40">
                <a:solidFill>
                  <a:schemeClr val="tx1">
                    <a:lumMod val="75000"/>
                    <a:lumOff val="25000"/>
                  </a:schemeClr>
                </a:solidFill>
                <a:uFillTx/>
                <a:latin typeface="Arial" panose="020B0604020202020204" pitchFamily="34" charset="0"/>
                <a:ea typeface="微软雅黑" panose="020B0503020204020204" pitchFamily="34" charset="-122"/>
              </a:rPr>
              <a:t>右上角白色虚线以里OB的罚杆区</a:t>
            </a:r>
            <a:endParaRPr lang="zh-CN" altLang="en-US" sz="1100" spc="40">
              <a:solidFill>
                <a:schemeClr val="tx1">
                  <a:lumMod val="75000"/>
                  <a:lumOff val="25000"/>
                </a:schemeClr>
              </a:solidFill>
              <a:uFillTx/>
              <a:latin typeface="Arial" panose="020B0604020202020204" pitchFamily="34" charset="0"/>
              <a:ea typeface="微软雅黑" panose="020B0503020204020204" pitchFamily="34" charset="-122"/>
            </a:endParaRPr>
          </a:p>
          <a:p>
            <a:pPr marL="508000" lvl="1" indent="-241300" algn="l" fontAlgn="ctr">
              <a:lnSpc>
                <a:spcPct val="120000"/>
              </a:lnSpc>
              <a:spcBef>
                <a:spcPts val="0"/>
              </a:spcBef>
              <a:spcAft>
                <a:spcPts val="800"/>
              </a:spcAft>
              <a:buClr>
                <a:schemeClr val="tx1">
                  <a:lumMod val="75000"/>
                  <a:lumOff val="25000"/>
                </a:schemeClr>
              </a:buClr>
              <a:buSzPct val="90000"/>
              <a:buFont typeface="Wingdings" panose="05000000000000000000" pitchFamily="2" charset="2"/>
              <a:buChar char="l"/>
              <a:tabLst>
                <a:tab pos="355600" algn="l"/>
              </a:tabLst>
            </a:pPr>
            <a:r>
              <a:rPr lang="zh-CN" altLang="en-US" sz="1100" spc="40">
                <a:solidFill>
                  <a:schemeClr val="tx1">
                    <a:lumMod val="75000"/>
                    <a:lumOff val="25000"/>
                  </a:schemeClr>
                </a:solidFill>
                <a:uFillTx/>
                <a:latin typeface="Arial" panose="020B0604020202020204" pitchFamily="34" charset="0"/>
                <a:ea typeface="微软雅黑" panose="020B0503020204020204" pitchFamily="34" charset="-122"/>
              </a:rPr>
              <a:t>红色虚线以里的水障碍罚杆区</a:t>
            </a:r>
            <a:endParaRPr lang="zh-CN" altLang="en-US" sz="1100" spc="40">
              <a:solidFill>
                <a:schemeClr val="tx1">
                  <a:lumMod val="75000"/>
                  <a:lumOff val="25000"/>
                </a:schemeClr>
              </a:solidFill>
              <a:uFillTx/>
              <a:latin typeface="Arial" panose="020B0604020202020204" pitchFamily="34" charset="0"/>
              <a:ea typeface="微软雅黑" panose="020B0503020204020204" pitchFamily="34" charset="-122"/>
            </a:endParaRPr>
          </a:p>
          <a:p>
            <a:pPr marL="266700" lvl="0" indent="-266700" algn="l" fontAlgn="ctr">
              <a:lnSpc>
                <a:spcPct val="120000"/>
              </a:lnSpc>
              <a:spcBef>
                <a:spcPts val="0"/>
              </a:spcBef>
              <a:spcAft>
                <a:spcPts val="800"/>
              </a:spcAft>
              <a:buClr>
                <a:schemeClr val="accent2"/>
              </a:buClr>
              <a:buSzPct val="100000"/>
              <a:buFont typeface="WPS-Bullets" pitchFamily="2" charset="0"/>
              <a:buChar char=""/>
            </a:pPr>
            <a:r>
              <a:rPr lang="zh-CN" altLang="en-US" sz="1300" b="1" spc="40">
                <a:solidFill>
                  <a:schemeClr val="tx1">
                    <a:lumMod val="75000"/>
                    <a:lumOff val="25000"/>
                  </a:schemeClr>
                </a:solidFill>
                <a:latin typeface="Arial" panose="020B0604020202020204" pitchFamily="34" charset="0"/>
                <a:ea typeface="微软雅黑" panose="020B0503020204020204" pitchFamily="34" charset="-122"/>
              </a:rPr>
              <a:t>沙坑：为了增加高尔夫比赛难度，球场内特设定了沙坑障碍。凹陷的地面内用沙子覆盖地面，称为沙坑。</a:t>
            </a:r>
            <a:endParaRPr lang="zh-CN" altLang="en-US" sz="1300" b="1" spc="40">
              <a:solidFill>
                <a:schemeClr val="tx1">
                  <a:lumMod val="75000"/>
                  <a:lumOff val="25000"/>
                </a:schemeClr>
              </a:solidFill>
              <a:latin typeface="Arial" panose="020B0604020202020204" pitchFamily="34" charset="0"/>
              <a:ea typeface="微软雅黑" panose="020B0503020204020204" pitchFamily="34" charset="-122"/>
            </a:endParaRPr>
          </a:p>
          <a:p>
            <a:pPr marL="266700" lvl="0" indent="-266700" algn="l" fontAlgn="ctr">
              <a:lnSpc>
                <a:spcPct val="120000"/>
              </a:lnSpc>
              <a:spcBef>
                <a:spcPts val="0"/>
              </a:spcBef>
              <a:spcAft>
                <a:spcPts val="800"/>
              </a:spcAft>
              <a:buClr>
                <a:schemeClr val="accent2"/>
              </a:buClr>
              <a:buSzPct val="100000"/>
              <a:buFont typeface="WPS-Bullets" pitchFamily="2" charset="0"/>
              <a:buChar char=""/>
            </a:pPr>
            <a:r>
              <a:rPr lang="zh-CN" altLang="en-US" sz="1300" b="1" spc="40">
                <a:solidFill>
                  <a:schemeClr val="tx1">
                    <a:lumMod val="75000"/>
                    <a:lumOff val="25000"/>
                  </a:schemeClr>
                </a:solidFill>
                <a:latin typeface="Arial" panose="020B0604020202020204" pitchFamily="34" charset="0"/>
                <a:ea typeface="微软雅黑" panose="020B0503020204020204" pitchFamily="34" charset="-122"/>
              </a:rPr>
              <a:t>果岭：高尔夫果岭是高尔夫运动中的一个术语，指球洞所在地。</a:t>
            </a:r>
            <a:endParaRPr lang="zh-CN" altLang="en-US" sz="1300" b="1" spc="40">
              <a:solidFill>
                <a:schemeClr val="tx1">
                  <a:lumMod val="75000"/>
                  <a:lumOff val="25000"/>
                </a:schemeClr>
              </a:solidFill>
              <a:latin typeface="Arial" panose="020B0604020202020204" pitchFamily="34" charset="0"/>
              <a:ea typeface="微软雅黑" panose="020B0503020204020204" pitchFamily="34" charset="-122"/>
            </a:endParaRPr>
          </a:p>
          <a:p>
            <a:pPr marL="508000" lvl="1" indent="-241300" algn="l" fontAlgn="ctr">
              <a:lnSpc>
                <a:spcPct val="120000"/>
              </a:lnSpc>
              <a:spcBef>
                <a:spcPts val="0"/>
              </a:spcBef>
              <a:spcAft>
                <a:spcPts val="800"/>
              </a:spcAft>
              <a:buClr>
                <a:schemeClr val="tx1">
                  <a:lumMod val="75000"/>
                  <a:lumOff val="25000"/>
                </a:schemeClr>
              </a:buClr>
              <a:buSzPct val="90000"/>
              <a:buFont typeface="Wingdings" panose="05000000000000000000" pitchFamily="2" charset="2"/>
              <a:buChar char="l"/>
              <a:tabLst>
                <a:tab pos="355600" algn="l"/>
              </a:tabLst>
            </a:pPr>
            <a:r>
              <a:rPr lang="zh-CN" altLang="en-US" sz="1100" spc="40">
                <a:solidFill>
                  <a:schemeClr val="tx1">
                    <a:lumMod val="75000"/>
                    <a:lumOff val="25000"/>
                  </a:schemeClr>
                </a:solidFill>
                <a:uFillTx/>
                <a:latin typeface="Arial" panose="020B0604020202020204" pitchFamily="34" charset="0"/>
                <a:ea typeface="微软雅黑" panose="020B0503020204020204" pitchFamily="34" charset="-122"/>
              </a:rPr>
              <a:t>高尔夫球的第一个目标即是将球打上果岭，再进一步以推杆来推进球洞。果岭没有固定的尺寸和形状，果岭也不一定是小山丘。果岭上会将草修剪得较短，以利于球的滚动。</a:t>
            </a:r>
            <a:endParaRPr lang="zh-CN" altLang="en-US" sz="1100" spc="40">
              <a:solidFill>
                <a:schemeClr val="tx1">
                  <a:lumMod val="75000"/>
                  <a:lumOff val="25000"/>
                </a:schemeClr>
              </a:solidFill>
              <a:uFillTx/>
              <a:latin typeface="Arial" panose="020B0604020202020204" pitchFamily="34" charset="0"/>
              <a:ea typeface="微软雅黑" panose="020B0503020204020204" pitchFamily="34" charset="-122"/>
            </a:endParaRPr>
          </a:p>
        </p:txBody>
      </p:sp>
      <p:sp>
        <p:nvSpPr>
          <p:cNvPr id="94" name="文本框 93"/>
          <p:cNvSpPr txBox="1"/>
          <p:nvPr>
            <p:custDataLst>
              <p:tags r:id="rId9"/>
            </p:custDataLst>
          </p:nvPr>
        </p:nvSpPr>
        <p:spPr>
          <a:xfrm>
            <a:off x="412433" y="484346"/>
            <a:ext cx="7486650" cy="472440"/>
          </a:xfrm>
          <a:prstGeom prst="rect">
            <a:avLst/>
          </a:prstGeom>
          <a:noFill/>
        </p:spPr>
        <p:txBody>
          <a:bodyPr wrap="square" lIns="67500" tIns="35100" rIns="67500" bIns="35100" rtlCol="0">
            <a:normAutofit fontScale="90000"/>
          </a:bodyPr>
          <a:lstStyle/>
          <a:p>
            <a:pPr marL="0" indent="0" algn="l">
              <a:lnSpc>
                <a:spcPct val="100000"/>
              </a:lnSpc>
              <a:spcBef>
                <a:spcPts val="0"/>
              </a:spcBef>
              <a:spcAft>
                <a:spcPts val="0"/>
              </a:spcAft>
              <a:buSzPct val="100000"/>
              <a:buNone/>
            </a:pPr>
            <a:r>
              <a:rPr lang="zh-CN" altLang="en-US" sz="2800" b="1" strike="noStrike" spc="120" baseline="0" dirty="0">
                <a:solidFill>
                  <a:schemeClr val="accent1"/>
                </a:solidFill>
                <a:uFillTx/>
                <a:latin typeface="Arial" panose="020B0604020202020204" pitchFamily="34" charset="0"/>
                <a:ea typeface="微软雅黑" panose="020B0503020204020204" pitchFamily="34" charset="-122"/>
                <a:sym typeface="Arial" panose="020B0604020202020204" pitchFamily="34" charset="0"/>
              </a:rPr>
              <a:t>高尔夫球场组成</a:t>
            </a:r>
            <a:endParaRPr lang="zh-CN" altLang="en-US" sz="2800" b="1" strike="noStrike" spc="120" baseline="0" dirty="0">
              <a:solidFill>
                <a:schemeClr val="accent1"/>
              </a:solidFill>
              <a:uFillTx/>
              <a:latin typeface="Arial" panose="020B0604020202020204" pitchFamily="34" charset="0"/>
              <a:ea typeface="微软雅黑" panose="020B0503020204020204" pitchFamily="34" charset="-122"/>
              <a:sym typeface="Arial" panose="020B0604020202020204" pitchFamily="34" charset="0"/>
            </a:endParaRPr>
          </a:p>
        </p:txBody>
      </p:sp>
    </p:spTree>
    <p:custDataLst>
      <p:tags r:id="rId10"/>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custDataLst>
              <p:tags r:id="rId1"/>
            </p:custDataLst>
          </p:nvPr>
        </p:nvSpPr>
        <p:spPr>
          <a:xfrm>
            <a:off x="467968" y="267248"/>
            <a:ext cx="2848384" cy="1101204"/>
          </a:xfrm>
          <a:prstGeom prst="rect">
            <a:avLst/>
          </a:prstGeom>
          <a:noFill/>
        </p:spPr>
        <p:txBody>
          <a:bodyPr wrap="square" lIns="47625" tIns="19050" rIns="47625" bIns="19050" rtlCol="0" anchor="b" anchorCtr="0">
            <a:normAutofit/>
          </a:bodyPr>
          <a:p>
            <a:pPr marL="0" indent="0" algn="l">
              <a:lnSpc>
                <a:spcPct val="110000"/>
              </a:lnSpc>
              <a:spcBef>
                <a:spcPts val="0"/>
              </a:spcBef>
              <a:spcAft>
                <a:spcPts val="0"/>
              </a:spcAft>
              <a:buSzPct val="100000"/>
              <a:buNone/>
            </a:pPr>
            <a:r>
              <a:rPr lang="zh-CN" altLang="en-US" sz="4400" b="1" strike="noStrike" spc="340" baseline="0" dirty="0">
                <a:solidFill>
                  <a:schemeClr val="accent1"/>
                </a:solidFill>
                <a:uFillTx/>
                <a:latin typeface="微软雅黑" panose="020B0503020204020204" pitchFamily="34" charset="-122"/>
                <a:ea typeface="微软雅黑" panose="020B0503020204020204" pitchFamily="34" charset="-122"/>
                <a:sym typeface="Arial" panose="020B0604020202020204" pitchFamily="34" charset="0"/>
              </a:rPr>
              <a:t>球杆分类</a:t>
            </a:r>
            <a:endParaRPr lang="zh-CN" altLang="en-US" sz="4400" b="1" strike="noStrike" spc="340" baseline="0" dirty="0">
              <a:solidFill>
                <a:schemeClr val="accent1"/>
              </a:solidFill>
              <a:uFillTx/>
              <a:latin typeface="微软雅黑" panose="020B0503020204020204" pitchFamily="34" charset="-122"/>
              <a:ea typeface="微软雅黑" panose="020B0503020204020204" pitchFamily="34" charset="-122"/>
              <a:sym typeface="Arial" panose="020B0604020202020204" pitchFamily="34" charset="0"/>
            </a:endParaRPr>
          </a:p>
        </p:txBody>
      </p:sp>
      <p:pic>
        <p:nvPicPr>
          <p:cNvPr id="6" name="图片 5"/>
          <p:cNvPicPr>
            <a:picLocks noChangeAspect="1"/>
          </p:cNvPicPr>
          <p:nvPr>
            <p:custDataLst>
              <p:tags r:id="rId2"/>
            </p:custDataLst>
          </p:nvPr>
        </p:nvPicPr>
        <p:blipFill rotWithShape="1">
          <a:blip r:embed="rId3"/>
          <a:srcRect/>
          <a:stretch>
            <a:fillRect/>
          </a:stretch>
        </p:blipFill>
        <p:spPr>
          <a:xfrm>
            <a:off x="467964" y="1563698"/>
            <a:ext cx="2732405" cy="2900438"/>
          </a:xfrm>
          <a:custGeom>
            <a:avLst/>
            <a:gdLst/>
            <a:ahLst/>
            <a:cxnLst>
              <a:cxn ang="3">
                <a:pos x="hc" y="t"/>
              </a:cxn>
              <a:cxn ang="cd2">
                <a:pos x="l" y="vc"/>
              </a:cxn>
              <a:cxn ang="cd4">
                <a:pos x="hc" y="b"/>
              </a:cxn>
              <a:cxn ang="0">
                <a:pos x="r" y="vc"/>
              </a:cxn>
            </a:cxnLst>
            <a:rect l="l" t="t" r="r" b="b"/>
            <a:pathLst>
              <a:path w="6960" h="6240">
                <a:moveTo>
                  <a:pt x="0" y="0"/>
                </a:moveTo>
                <a:lnTo>
                  <a:pt x="6960" y="0"/>
                </a:lnTo>
                <a:lnTo>
                  <a:pt x="6960" y="6240"/>
                </a:lnTo>
                <a:lnTo>
                  <a:pt x="0" y="6240"/>
                </a:lnTo>
                <a:lnTo>
                  <a:pt x="0" y="0"/>
                </a:lnTo>
                <a:close/>
              </a:path>
            </a:pathLst>
          </a:custGeom>
        </p:spPr>
      </p:pic>
      <p:sp>
        <p:nvSpPr>
          <p:cNvPr id="2" name="文本框 60"/>
          <p:cNvSpPr txBox="1"/>
          <p:nvPr>
            <p:custDataLst>
              <p:tags r:id="rId4"/>
            </p:custDataLst>
          </p:nvPr>
        </p:nvSpPr>
        <p:spPr>
          <a:xfrm>
            <a:off x="3648463" y="1303365"/>
            <a:ext cx="2286639" cy="1096050"/>
          </a:xfrm>
          <a:prstGeom prst="rect">
            <a:avLst/>
          </a:prstGeom>
          <a:noFill/>
        </p:spPr>
        <p:txBody>
          <a:bodyPr wrap="square" rtlCol="0">
            <a:normAutofit fontScale="7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a:lnSpc>
                <a:spcPct val="120000"/>
              </a:lnSpc>
              <a:spcBef>
                <a:spcPts val="0"/>
              </a:spcBef>
              <a:spcAft>
                <a:spcPts val="800"/>
              </a:spcAft>
              <a:buSzPct val="100000"/>
            </a:pPr>
            <a:r>
              <a:rPr lang="zh-CN" altLang="en-US" sz="1400" spc="60">
                <a:solidFill>
                  <a:schemeClr val="tx1">
                    <a:lumMod val="75000"/>
                    <a:lumOff val="25000"/>
                  </a:schemeClr>
                </a:solidFill>
                <a:latin typeface="Arial" panose="020B0604020202020204" pitchFamily="34" charset="0"/>
                <a:ea typeface="微软雅黑" panose="020B0503020204020204" pitchFamily="34" charset="-122"/>
              </a:rPr>
              <a:t>铁杆分长中短杆。</a:t>
            </a:r>
            <a:r>
              <a:rPr lang="zh-CN" altLang="en-US" sz="1400" spc="60">
                <a:solidFill>
                  <a:schemeClr val="tx1">
                    <a:lumMod val="75000"/>
                    <a:lumOff val="25000"/>
                  </a:schemeClr>
                </a:solidFill>
                <a:latin typeface="Arial" panose="020B0604020202020204" pitchFamily="34" charset="0"/>
                <a:ea typeface="微软雅黑" panose="020B0503020204020204" pitchFamily="34" charset="-122"/>
              </a:rPr>
              <a:t>球杆的号数越大，杆的长度越短，杆的重量越大，杆头的倾角也越大。</a:t>
            </a:r>
            <a:r>
              <a:rPr lang="en-US" altLang="zh-CN" sz="1400" spc="60">
                <a:solidFill>
                  <a:schemeClr val="tx1">
                    <a:lumMod val="75000"/>
                    <a:lumOff val="25000"/>
                  </a:schemeClr>
                </a:solidFill>
                <a:latin typeface="Arial" panose="020B0604020202020204" pitchFamily="34" charset="0"/>
                <a:ea typeface="微软雅黑" panose="020B0503020204020204" pitchFamily="34" charset="-122"/>
              </a:rPr>
              <a:t>3</a:t>
            </a:r>
            <a:r>
              <a:rPr lang="zh-CN" altLang="en-US" sz="1400" spc="60">
                <a:solidFill>
                  <a:schemeClr val="tx1">
                    <a:lumMod val="75000"/>
                    <a:lumOff val="25000"/>
                  </a:schemeClr>
                </a:solidFill>
                <a:latin typeface="Arial" panose="020B0604020202020204" pitchFamily="34" charset="0"/>
                <a:ea typeface="微软雅黑" panose="020B0503020204020204" pitchFamily="34" charset="-122"/>
              </a:rPr>
              <a:t>、</a:t>
            </a:r>
            <a:r>
              <a:rPr lang="en-US" altLang="zh-CN" sz="1400" spc="60">
                <a:solidFill>
                  <a:schemeClr val="tx1">
                    <a:lumMod val="75000"/>
                    <a:lumOff val="25000"/>
                  </a:schemeClr>
                </a:solidFill>
                <a:latin typeface="Arial" panose="020B0604020202020204" pitchFamily="34" charset="0"/>
                <a:ea typeface="微软雅黑" panose="020B0503020204020204" pitchFamily="34" charset="-122"/>
              </a:rPr>
              <a:t>4</a:t>
            </a:r>
            <a:r>
              <a:rPr lang="zh-CN" altLang="en-US" sz="1400" spc="60">
                <a:solidFill>
                  <a:schemeClr val="tx1">
                    <a:lumMod val="75000"/>
                    <a:lumOff val="25000"/>
                  </a:schemeClr>
                </a:solidFill>
                <a:latin typeface="Arial" panose="020B0604020202020204" pitchFamily="34" charset="0"/>
                <a:ea typeface="微软雅黑" panose="020B0503020204020204" pitchFamily="34" charset="-122"/>
              </a:rPr>
              <a:t>号为长铁杆；</a:t>
            </a:r>
            <a:r>
              <a:rPr lang="en-US" altLang="zh-CN" sz="1400" spc="60">
                <a:solidFill>
                  <a:schemeClr val="tx1">
                    <a:lumMod val="75000"/>
                    <a:lumOff val="25000"/>
                  </a:schemeClr>
                </a:solidFill>
                <a:latin typeface="Arial" panose="020B0604020202020204" pitchFamily="34" charset="0"/>
                <a:ea typeface="微软雅黑" panose="020B0503020204020204" pitchFamily="34" charset="-122"/>
              </a:rPr>
              <a:t>5</a:t>
            </a:r>
            <a:r>
              <a:rPr lang="zh-CN" altLang="en-US" sz="1400" spc="60">
                <a:solidFill>
                  <a:schemeClr val="tx1">
                    <a:lumMod val="75000"/>
                    <a:lumOff val="25000"/>
                  </a:schemeClr>
                </a:solidFill>
                <a:latin typeface="Arial" panose="020B0604020202020204" pitchFamily="34" charset="0"/>
                <a:ea typeface="微软雅黑" panose="020B0503020204020204" pitchFamily="34" charset="-122"/>
              </a:rPr>
              <a:t>、</a:t>
            </a:r>
            <a:r>
              <a:rPr lang="en-US" altLang="zh-CN" sz="1400" spc="60">
                <a:solidFill>
                  <a:schemeClr val="tx1">
                    <a:lumMod val="75000"/>
                    <a:lumOff val="25000"/>
                  </a:schemeClr>
                </a:solidFill>
                <a:latin typeface="Arial" panose="020B0604020202020204" pitchFamily="34" charset="0"/>
                <a:ea typeface="微软雅黑" panose="020B0503020204020204" pitchFamily="34" charset="-122"/>
              </a:rPr>
              <a:t>6</a:t>
            </a:r>
            <a:r>
              <a:rPr lang="zh-CN" altLang="en-US" sz="1400" spc="60">
                <a:solidFill>
                  <a:schemeClr val="tx1">
                    <a:lumMod val="75000"/>
                    <a:lumOff val="25000"/>
                  </a:schemeClr>
                </a:solidFill>
                <a:latin typeface="Arial" panose="020B0604020202020204" pitchFamily="34" charset="0"/>
                <a:ea typeface="微软雅黑" panose="020B0503020204020204" pitchFamily="34" charset="-122"/>
              </a:rPr>
              <a:t>、</a:t>
            </a:r>
            <a:r>
              <a:rPr lang="en-US" altLang="zh-CN" sz="1400" spc="60">
                <a:solidFill>
                  <a:schemeClr val="tx1">
                    <a:lumMod val="75000"/>
                    <a:lumOff val="25000"/>
                  </a:schemeClr>
                </a:solidFill>
                <a:latin typeface="Arial" panose="020B0604020202020204" pitchFamily="34" charset="0"/>
                <a:ea typeface="微软雅黑" panose="020B0503020204020204" pitchFamily="34" charset="-122"/>
              </a:rPr>
              <a:t>7</a:t>
            </a:r>
            <a:r>
              <a:rPr lang="zh-CN" altLang="en-US" sz="1400" spc="60">
                <a:solidFill>
                  <a:schemeClr val="tx1">
                    <a:lumMod val="75000"/>
                    <a:lumOff val="25000"/>
                  </a:schemeClr>
                </a:solidFill>
                <a:latin typeface="Arial" panose="020B0604020202020204" pitchFamily="34" charset="0"/>
                <a:ea typeface="微软雅黑" panose="020B0503020204020204" pitchFamily="34" charset="-122"/>
              </a:rPr>
              <a:t>号为中铁杆；</a:t>
            </a:r>
            <a:r>
              <a:rPr lang="en-US" altLang="zh-CN" sz="1400" spc="60">
                <a:solidFill>
                  <a:schemeClr val="tx1">
                    <a:lumMod val="75000"/>
                    <a:lumOff val="25000"/>
                  </a:schemeClr>
                </a:solidFill>
                <a:latin typeface="Arial" panose="020B0604020202020204" pitchFamily="34" charset="0"/>
                <a:ea typeface="微软雅黑" panose="020B0503020204020204" pitchFamily="34" charset="-122"/>
              </a:rPr>
              <a:t>8</a:t>
            </a:r>
            <a:r>
              <a:rPr lang="zh-CN" altLang="en-US" sz="1400" spc="60">
                <a:solidFill>
                  <a:schemeClr val="tx1">
                    <a:lumMod val="75000"/>
                    <a:lumOff val="25000"/>
                  </a:schemeClr>
                </a:solidFill>
                <a:latin typeface="Arial" panose="020B0604020202020204" pitchFamily="34" charset="0"/>
                <a:ea typeface="微软雅黑" panose="020B0503020204020204" pitchFamily="34" charset="-122"/>
              </a:rPr>
              <a:t>、</a:t>
            </a:r>
            <a:r>
              <a:rPr lang="en-US" altLang="zh-CN" sz="1400" spc="60">
                <a:solidFill>
                  <a:schemeClr val="tx1">
                    <a:lumMod val="75000"/>
                    <a:lumOff val="25000"/>
                  </a:schemeClr>
                </a:solidFill>
                <a:latin typeface="Arial" panose="020B0604020202020204" pitchFamily="34" charset="0"/>
                <a:ea typeface="微软雅黑" panose="020B0503020204020204" pitchFamily="34" charset="-122"/>
              </a:rPr>
              <a:t>9</a:t>
            </a:r>
            <a:r>
              <a:rPr lang="zh-CN" altLang="en-US" sz="1400" spc="60">
                <a:solidFill>
                  <a:schemeClr val="tx1">
                    <a:lumMod val="75000"/>
                    <a:lumOff val="25000"/>
                  </a:schemeClr>
                </a:solidFill>
                <a:latin typeface="Arial" panose="020B0604020202020204" pitchFamily="34" charset="0"/>
                <a:ea typeface="微软雅黑" panose="020B0503020204020204" pitchFamily="34" charset="-122"/>
              </a:rPr>
              <a:t>、</a:t>
            </a:r>
            <a:r>
              <a:rPr lang="en-US" altLang="zh-CN" sz="1400" spc="60">
                <a:solidFill>
                  <a:schemeClr val="tx1">
                    <a:lumMod val="75000"/>
                    <a:lumOff val="25000"/>
                  </a:schemeClr>
                </a:solidFill>
                <a:latin typeface="Arial" panose="020B0604020202020204" pitchFamily="34" charset="0"/>
                <a:ea typeface="微软雅黑" panose="020B0503020204020204" pitchFamily="34" charset="-122"/>
              </a:rPr>
              <a:t>10</a:t>
            </a:r>
            <a:r>
              <a:rPr lang="zh-CN" altLang="en-US" sz="1400" spc="60">
                <a:solidFill>
                  <a:schemeClr val="tx1">
                    <a:lumMod val="75000"/>
                    <a:lumOff val="25000"/>
                  </a:schemeClr>
                </a:solidFill>
                <a:latin typeface="Arial" panose="020B0604020202020204" pitchFamily="34" charset="0"/>
                <a:ea typeface="微软雅黑" panose="020B0503020204020204" pitchFamily="34" charset="-122"/>
              </a:rPr>
              <a:t>为</a:t>
            </a:r>
            <a:r>
              <a:rPr lang="zh-CN" altLang="en-US" sz="1400" spc="60">
                <a:solidFill>
                  <a:schemeClr val="tx1">
                    <a:lumMod val="75000"/>
                    <a:lumOff val="25000"/>
                  </a:schemeClr>
                </a:solidFill>
                <a:latin typeface="Arial" panose="020B0604020202020204" pitchFamily="34" charset="0"/>
                <a:ea typeface="微软雅黑" panose="020B0503020204020204" pitchFamily="34" charset="-122"/>
              </a:rPr>
              <a:t>短铁杆。</a:t>
            </a:r>
            <a:endParaRPr lang="zh-CN" altLang="en-US" sz="1400" spc="60">
              <a:solidFill>
                <a:schemeClr val="tx1">
                  <a:lumMod val="75000"/>
                  <a:lumOff val="25000"/>
                </a:schemeClr>
              </a:solidFill>
              <a:latin typeface="Arial" panose="020B0604020202020204" pitchFamily="34" charset="0"/>
              <a:ea typeface="微软雅黑" panose="020B0503020204020204" pitchFamily="34" charset="-122"/>
            </a:endParaRPr>
          </a:p>
        </p:txBody>
      </p:sp>
      <p:sp>
        <p:nvSpPr>
          <p:cNvPr id="7" name="文本框 61"/>
          <p:cNvSpPr txBox="1"/>
          <p:nvPr>
            <p:custDataLst>
              <p:tags r:id="rId5"/>
            </p:custDataLst>
          </p:nvPr>
        </p:nvSpPr>
        <p:spPr>
          <a:xfrm>
            <a:off x="3648463" y="704378"/>
            <a:ext cx="2286639" cy="565752"/>
          </a:xfrm>
          <a:prstGeom prst="rect">
            <a:avLst/>
          </a:prstGeom>
          <a:noFill/>
        </p:spPr>
        <p:txBody>
          <a:bodyPr wrap="square" rtlCol="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ct val="100000"/>
              </a:lnSpc>
              <a:spcBef>
                <a:spcPts val="0"/>
              </a:spcBef>
              <a:spcAft>
                <a:spcPts val="0"/>
              </a:spcAft>
              <a:buSzPct val="100000"/>
            </a:pPr>
            <a:r>
              <a:rPr lang="zh-CN" altLang="en-US" sz="1400" b="1" spc="180">
                <a:solidFill>
                  <a:schemeClr val="tx1">
                    <a:lumMod val="75000"/>
                    <a:lumOff val="25000"/>
                  </a:schemeClr>
                </a:solidFill>
                <a:latin typeface="Arial" panose="020B0604020202020204" pitchFamily="34" charset="0"/>
                <a:ea typeface="微软雅黑" panose="020B0503020204020204" pitchFamily="34" charset="-122"/>
              </a:rPr>
              <a:t>铁杆</a:t>
            </a:r>
            <a:endParaRPr lang="zh-CN" altLang="en-US" sz="1400" b="1" spc="180" dirty="0">
              <a:solidFill>
                <a:schemeClr val="tx1">
                  <a:lumMod val="75000"/>
                  <a:lumOff val="25000"/>
                </a:schemeClr>
              </a:solidFill>
              <a:latin typeface="Arial" panose="020B0604020202020204" pitchFamily="34" charset="0"/>
              <a:ea typeface="微软雅黑" panose="020B0503020204020204" pitchFamily="34" charset="-122"/>
            </a:endParaRPr>
          </a:p>
        </p:txBody>
      </p:sp>
      <p:sp>
        <p:nvSpPr>
          <p:cNvPr id="8" name="矩形 7"/>
          <p:cNvSpPr/>
          <p:nvPr>
            <p:custDataLst>
              <p:tags r:id="rId6"/>
            </p:custDataLst>
          </p:nvPr>
        </p:nvSpPr>
        <p:spPr>
          <a:xfrm>
            <a:off x="3762943" y="577342"/>
            <a:ext cx="2040693" cy="93062"/>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350"/>
          </a:p>
        </p:txBody>
      </p:sp>
      <p:sp>
        <p:nvSpPr>
          <p:cNvPr id="11" name="文本框 60"/>
          <p:cNvSpPr txBox="1"/>
          <p:nvPr>
            <p:custDataLst>
              <p:tags r:id="rId7"/>
            </p:custDataLst>
          </p:nvPr>
        </p:nvSpPr>
        <p:spPr>
          <a:xfrm>
            <a:off x="6400408" y="1303365"/>
            <a:ext cx="2286639" cy="1096050"/>
          </a:xfrm>
          <a:prstGeom prst="rect">
            <a:avLst/>
          </a:prstGeom>
          <a:noFill/>
        </p:spPr>
        <p:txBody>
          <a:bodyPr wrap="square"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a:lnSpc>
                <a:spcPct val="120000"/>
              </a:lnSpc>
              <a:spcBef>
                <a:spcPts val="0"/>
              </a:spcBef>
              <a:spcAft>
                <a:spcPts val="800"/>
              </a:spcAft>
              <a:buSzPct val="100000"/>
            </a:pPr>
            <a:r>
              <a:rPr lang="zh-CN" altLang="en-US" sz="900" spc="100">
                <a:solidFill>
                  <a:schemeClr val="tx1">
                    <a:lumMod val="75000"/>
                    <a:lumOff val="25000"/>
                  </a:schemeClr>
                </a:solidFill>
                <a:latin typeface="Arial" panose="020B0604020202020204" pitchFamily="34" charset="0"/>
                <a:ea typeface="微软雅黑" panose="020B0503020204020204" pitchFamily="34" charset="-122"/>
              </a:rPr>
              <a:t>木杆是高尔夫球包里最长的球杆，主要用来击远距离球。由于最早的高尔夫木杆是使用柿木制成，随着更新换代，现在早已经不用木制球杆，而是使用合金、特殊材质金属制成，但现在我们依然称为“木杆”木杆既可以用来开球、也可以在球道上使用。</a:t>
            </a:r>
            <a:endParaRPr lang="zh-CN" altLang="en-US" sz="900" spc="100">
              <a:solidFill>
                <a:schemeClr val="tx1">
                  <a:lumMod val="75000"/>
                  <a:lumOff val="25000"/>
                </a:schemeClr>
              </a:solidFill>
              <a:latin typeface="Arial" panose="020B0604020202020204" pitchFamily="34" charset="0"/>
              <a:ea typeface="微软雅黑" panose="020B0503020204020204" pitchFamily="34" charset="-122"/>
            </a:endParaRPr>
          </a:p>
        </p:txBody>
      </p:sp>
      <p:sp>
        <p:nvSpPr>
          <p:cNvPr id="12" name="文本框 61"/>
          <p:cNvSpPr txBox="1"/>
          <p:nvPr>
            <p:custDataLst>
              <p:tags r:id="rId8"/>
            </p:custDataLst>
          </p:nvPr>
        </p:nvSpPr>
        <p:spPr>
          <a:xfrm>
            <a:off x="6400408" y="704378"/>
            <a:ext cx="2286639" cy="565752"/>
          </a:xfrm>
          <a:prstGeom prst="rect">
            <a:avLst/>
          </a:prstGeom>
          <a:noFill/>
        </p:spPr>
        <p:txBody>
          <a:bodyPr wrap="square" rtlCol="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ct val="100000"/>
              </a:lnSpc>
              <a:spcBef>
                <a:spcPts val="0"/>
              </a:spcBef>
              <a:spcAft>
                <a:spcPts val="0"/>
              </a:spcAft>
              <a:buSzPct val="100000"/>
            </a:pPr>
            <a:r>
              <a:rPr lang="zh-CN" altLang="en-US" sz="1400" b="1" spc="110">
                <a:solidFill>
                  <a:schemeClr val="tx1">
                    <a:lumMod val="75000"/>
                    <a:lumOff val="25000"/>
                  </a:schemeClr>
                </a:solidFill>
                <a:latin typeface="Arial" panose="020B0604020202020204" pitchFamily="34" charset="0"/>
                <a:ea typeface="微软雅黑" panose="020B0503020204020204" pitchFamily="34" charset="-122"/>
              </a:rPr>
              <a:t>木杆</a:t>
            </a:r>
            <a:endParaRPr lang="zh-CN" altLang="en-US" sz="1400" b="1" spc="110" dirty="0">
              <a:solidFill>
                <a:schemeClr val="tx1">
                  <a:lumMod val="75000"/>
                  <a:lumOff val="25000"/>
                </a:schemeClr>
              </a:solidFill>
              <a:latin typeface="Arial" panose="020B0604020202020204" pitchFamily="34" charset="0"/>
              <a:ea typeface="微软雅黑" panose="020B0503020204020204" pitchFamily="34" charset="-122"/>
            </a:endParaRPr>
          </a:p>
        </p:txBody>
      </p:sp>
      <p:sp>
        <p:nvSpPr>
          <p:cNvPr id="13" name="矩形 12"/>
          <p:cNvSpPr/>
          <p:nvPr>
            <p:custDataLst>
              <p:tags r:id="rId9"/>
            </p:custDataLst>
          </p:nvPr>
        </p:nvSpPr>
        <p:spPr>
          <a:xfrm>
            <a:off x="6514148" y="577342"/>
            <a:ext cx="2040693" cy="93062"/>
          </a:xfrm>
          <a:prstGeom prst="rect">
            <a:avLst/>
          </a:prstGeom>
          <a:solidFill>
            <a:schemeClr val="accent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350"/>
          </a:p>
        </p:txBody>
      </p:sp>
      <p:sp>
        <p:nvSpPr>
          <p:cNvPr id="9" name="文本框 60"/>
          <p:cNvSpPr txBox="1"/>
          <p:nvPr>
            <p:custDataLst>
              <p:tags r:id="rId10"/>
            </p:custDataLst>
          </p:nvPr>
        </p:nvSpPr>
        <p:spPr>
          <a:xfrm>
            <a:off x="3648710" y="3274695"/>
            <a:ext cx="2286635" cy="1292225"/>
          </a:xfrm>
          <a:prstGeom prst="rect">
            <a:avLst/>
          </a:prstGeom>
          <a:noFill/>
        </p:spPr>
        <p:txBody>
          <a:bodyPr wrap="square"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a:lnSpc>
                <a:spcPct val="120000"/>
              </a:lnSpc>
              <a:spcBef>
                <a:spcPts val="0"/>
              </a:spcBef>
              <a:spcAft>
                <a:spcPts val="800"/>
              </a:spcAft>
              <a:buSzPct val="100000"/>
            </a:pPr>
            <a:r>
              <a:rPr lang="zh-CN" altLang="en-US" sz="1000" spc="60">
                <a:solidFill>
                  <a:schemeClr val="tx1">
                    <a:lumMod val="75000"/>
                    <a:lumOff val="25000"/>
                  </a:schemeClr>
                </a:solidFill>
                <a:latin typeface="Arial" panose="020B0604020202020204" pitchFamily="34" charset="0"/>
                <a:ea typeface="微软雅黑" panose="020B0503020204020204" pitchFamily="34" charset="-122"/>
              </a:rPr>
              <a:t>P、S、A为挖起杆英文名称缩写，都属于短杆范畴，也叫特殊铁杆。主要于果岭周围以及沙坑或长草救球时使用。它的特点是铁身较短，挥重比铁杆重，杆面倾角度数大(45°～60°)，有反弹角。</a:t>
            </a:r>
            <a:endParaRPr lang="zh-CN" altLang="en-US" sz="1000" spc="60">
              <a:solidFill>
                <a:schemeClr val="tx1">
                  <a:lumMod val="75000"/>
                  <a:lumOff val="25000"/>
                </a:schemeClr>
              </a:solidFill>
              <a:latin typeface="Arial" panose="020B0604020202020204" pitchFamily="34" charset="0"/>
              <a:ea typeface="微软雅黑" panose="020B0503020204020204" pitchFamily="34" charset="-122"/>
            </a:endParaRPr>
          </a:p>
          <a:p>
            <a:pPr marL="0" lvl="0" indent="0" algn="l">
              <a:lnSpc>
                <a:spcPct val="120000"/>
              </a:lnSpc>
              <a:spcBef>
                <a:spcPts val="0"/>
              </a:spcBef>
              <a:spcAft>
                <a:spcPts val="800"/>
              </a:spcAft>
              <a:buSzPct val="100000"/>
            </a:pPr>
            <a:r>
              <a:rPr lang="zh-CN" altLang="en-US" sz="1000" spc="60">
                <a:solidFill>
                  <a:schemeClr val="tx1">
                    <a:lumMod val="75000"/>
                    <a:lumOff val="25000"/>
                  </a:schemeClr>
                </a:solidFill>
                <a:latin typeface="Arial" panose="020B0604020202020204" pitchFamily="34" charset="0"/>
                <a:ea typeface="微软雅黑" panose="020B0503020204020204" pitchFamily="34" charset="-122"/>
              </a:rPr>
              <a:t>挖起杆按特点又可分为：劈起杆、中继挖起杆、沙坑杆、高</a:t>
            </a:r>
            <a:r>
              <a:rPr lang="zh-CN" altLang="en-US" sz="1000" spc="60">
                <a:solidFill>
                  <a:schemeClr val="tx1">
                    <a:lumMod val="75000"/>
                    <a:lumOff val="25000"/>
                  </a:schemeClr>
                </a:solidFill>
                <a:latin typeface="Arial" panose="020B0604020202020204" pitchFamily="34" charset="0"/>
                <a:ea typeface="微软雅黑" panose="020B0503020204020204" pitchFamily="34" charset="-122"/>
              </a:rPr>
              <a:t>抛挖起杆</a:t>
            </a:r>
            <a:r>
              <a:rPr lang="zh-CN" altLang="en-US" sz="900" spc="60">
                <a:solidFill>
                  <a:schemeClr val="tx1">
                    <a:lumMod val="75000"/>
                    <a:lumOff val="25000"/>
                  </a:schemeClr>
                </a:solidFill>
                <a:latin typeface="Arial" panose="020B0604020202020204" pitchFamily="34" charset="0"/>
                <a:ea typeface="微软雅黑" panose="020B0503020204020204" pitchFamily="34" charset="-122"/>
              </a:rPr>
              <a:t>。</a:t>
            </a:r>
            <a:endParaRPr lang="zh-CN" altLang="en-US" sz="900" spc="60">
              <a:solidFill>
                <a:schemeClr val="tx1">
                  <a:lumMod val="75000"/>
                  <a:lumOff val="25000"/>
                </a:schemeClr>
              </a:solidFill>
              <a:latin typeface="Arial" panose="020B0604020202020204" pitchFamily="34" charset="0"/>
              <a:ea typeface="微软雅黑" panose="020B0503020204020204" pitchFamily="34" charset="-122"/>
            </a:endParaRPr>
          </a:p>
        </p:txBody>
      </p:sp>
      <p:sp>
        <p:nvSpPr>
          <p:cNvPr id="10" name="文本框 61"/>
          <p:cNvSpPr txBox="1"/>
          <p:nvPr>
            <p:custDataLst>
              <p:tags r:id="rId11"/>
            </p:custDataLst>
          </p:nvPr>
        </p:nvSpPr>
        <p:spPr>
          <a:xfrm>
            <a:off x="3656718" y="2872106"/>
            <a:ext cx="2286639" cy="565752"/>
          </a:xfrm>
          <a:prstGeom prst="rect">
            <a:avLst/>
          </a:prstGeom>
          <a:noFill/>
        </p:spPr>
        <p:txBody>
          <a:bodyPr wrap="square" rtlCol="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ct val="120000"/>
              </a:lnSpc>
              <a:spcBef>
                <a:spcPts val="0"/>
              </a:spcBef>
              <a:spcAft>
                <a:spcPts val="0"/>
              </a:spcAft>
              <a:buSzPct val="100000"/>
            </a:pPr>
            <a:r>
              <a:rPr lang="zh-CN" altLang="en-US" sz="1600" b="1" spc="80">
                <a:solidFill>
                  <a:schemeClr val="tx1">
                    <a:lumMod val="75000"/>
                    <a:lumOff val="25000"/>
                  </a:schemeClr>
                </a:solidFill>
                <a:latin typeface="Arial" panose="020B0604020202020204" pitchFamily="34" charset="0"/>
                <a:ea typeface="微软雅黑" panose="020B0503020204020204" pitchFamily="34" charset="-122"/>
              </a:rPr>
              <a:t>挖起杆</a:t>
            </a:r>
            <a:endParaRPr lang="zh-CN" altLang="en-US" sz="1600" b="1" spc="80">
              <a:solidFill>
                <a:schemeClr val="tx1">
                  <a:lumMod val="75000"/>
                  <a:lumOff val="25000"/>
                </a:schemeClr>
              </a:solidFill>
              <a:latin typeface="Arial" panose="020B0604020202020204" pitchFamily="34" charset="0"/>
              <a:ea typeface="微软雅黑" panose="020B0503020204020204" pitchFamily="34" charset="-122"/>
            </a:endParaRPr>
          </a:p>
        </p:txBody>
      </p:sp>
      <p:sp>
        <p:nvSpPr>
          <p:cNvPr id="14" name="矩形 13"/>
          <p:cNvSpPr/>
          <p:nvPr>
            <p:custDataLst>
              <p:tags r:id="rId12"/>
            </p:custDataLst>
          </p:nvPr>
        </p:nvSpPr>
        <p:spPr>
          <a:xfrm>
            <a:off x="3762943" y="2745071"/>
            <a:ext cx="2040693" cy="93062"/>
          </a:xfrm>
          <a:prstGeom prst="rect">
            <a:avLst/>
          </a:prstGeom>
          <a:solidFill>
            <a:schemeClr val="accent3">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350"/>
          </a:p>
        </p:txBody>
      </p:sp>
      <p:sp>
        <p:nvSpPr>
          <p:cNvPr id="15" name="文本框 60"/>
          <p:cNvSpPr txBox="1"/>
          <p:nvPr>
            <p:custDataLst>
              <p:tags r:id="rId13"/>
            </p:custDataLst>
          </p:nvPr>
        </p:nvSpPr>
        <p:spPr>
          <a:xfrm>
            <a:off x="6400408" y="3471092"/>
            <a:ext cx="2286639" cy="1096050"/>
          </a:xfrm>
          <a:prstGeom prst="rect">
            <a:avLst/>
          </a:prstGeom>
          <a:noFill/>
        </p:spPr>
        <p:txBody>
          <a:bodyPr wrap="square"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a:lnSpc>
                <a:spcPct val="120000"/>
              </a:lnSpc>
              <a:spcBef>
                <a:spcPts val="0"/>
              </a:spcBef>
              <a:spcAft>
                <a:spcPts val="800"/>
              </a:spcAft>
              <a:buSzPct val="100000"/>
            </a:pPr>
            <a:r>
              <a:rPr lang="zh-CN" altLang="en-US" sz="1000" spc="60">
                <a:solidFill>
                  <a:schemeClr val="tx1">
                    <a:lumMod val="75000"/>
                    <a:lumOff val="25000"/>
                  </a:schemeClr>
                </a:solidFill>
                <a:latin typeface="Arial" panose="020B0604020202020204" pitchFamily="34" charset="0"/>
                <a:ea typeface="微软雅黑" panose="020B0503020204020204" pitchFamily="34" charset="-122"/>
              </a:rPr>
              <a:t>用于推球入洞，推杆杆身较短，杆面倾角最大不超过5度。当球被打上果岭后，高尔夫规则上只限于用推杆击球入洞，推杆杆数决定职业选手赛球胜负。常见的有T型，L型，镰刀型，鹅颈型等。</a:t>
            </a:r>
            <a:endParaRPr lang="zh-CN" altLang="en-US" sz="1000" spc="60">
              <a:solidFill>
                <a:schemeClr val="tx1">
                  <a:lumMod val="75000"/>
                  <a:lumOff val="25000"/>
                </a:schemeClr>
              </a:solidFill>
              <a:latin typeface="Arial" panose="020B0604020202020204" pitchFamily="34" charset="0"/>
              <a:ea typeface="微软雅黑" panose="020B0503020204020204" pitchFamily="34" charset="-122"/>
            </a:endParaRPr>
          </a:p>
        </p:txBody>
      </p:sp>
      <p:sp>
        <p:nvSpPr>
          <p:cNvPr id="16" name="文本框 61"/>
          <p:cNvSpPr txBox="1"/>
          <p:nvPr>
            <p:custDataLst>
              <p:tags r:id="rId14"/>
            </p:custDataLst>
          </p:nvPr>
        </p:nvSpPr>
        <p:spPr>
          <a:xfrm>
            <a:off x="6400408" y="2872106"/>
            <a:ext cx="2286639" cy="565752"/>
          </a:xfrm>
          <a:prstGeom prst="rect">
            <a:avLst/>
          </a:prstGeom>
          <a:noFill/>
        </p:spPr>
        <p:txBody>
          <a:bodyPr wrap="square" rtlCol="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ct val="100000"/>
              </a:lnSpc>
              <a:spcBef>
                <a:spcPts val="0"/>
              </a:spcBef>
              <a:spcAft>
                <a:spcPts val="0"/>
              </a:spcAft>
              <a:buSzPct val="100000"/>
            </a:pPr>
            <a:r>
              <a:rPr lang="zh-CN" altLang="en-US" sz="1400" b="1" spc="130">
                <a:solidFill>
                  <a:schemeClr val="tx1">
                    <a:lumMod val="75000"/>
                    <a:lumOff val="25000"/>
                  </a:schemeClr>
                </a:solidFill>
                <a:latin typeface="Arial" panose="020B0604020202020204" pitchFamily="34" charset="0"/>
                <a:ea typeface="微软雅黑" panose="020B0503020204020204" pitchFamily="34" charset="-122"/>
              </a:rPr>
              <a:t>推杆</a:t>
            </a:r>
            <a:endParaRPr lang="zh-CN" altLang="en-US" sz="1400" b="1" spc="130" dirty="0">
              <a:solidFill>
                <a:schemeClr val="tx1">
                  <a:lumMod val="75000"/>
                  <a:lumOff val="25000"/>
                </a:schemeClr>
              </a:solidFill>
              <a:latin typeface="Arial" panose="020B0604020202020204" pitchFamily="34" charset="0"/>
              <a:ea typeface="微软雅黑" panose="020B0503020204020204" pitchFamily="34" charset="-122"/>
            </a:endParaRPr>
          </a:p>
        </p:txBody>
      </p:sp>
      <p:sp>
        <p:nvSpPr>
          <p:cNvPr id="17" name="矩形 16"/>
          <p:cNvSpPr/>
          <p:nvPr>
            <p:custDataLst>
              <p:tags r:id="rId15"/>
            </p:custDataLst>
          </p:nvPr>
        </p:nvSpPr>
        <p:spPr>
          <a:xfrm>
            <a:off x="6514148" y="2745071"/>
            <a:ext cx="2040693" cy="93062"/>
          </a:xfrm>
          <a:prstGeom prst="rect">
            <a:avLst/>
          </a:prstGeom>
          <a:solidFill>
            <a:schemeClr val="accent4">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350"/>
          </a:p>
        </p:txBody>
      </p:sp>
    </p:spTree>
    <p:custDataLst>
      <p:tags r:id="rId16"/>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custDataLst>
              <p:tags r:id="rId1"/>
            </p:custDataLst>
          </p:nvPr>
        </p:nvPicPr>
        <p:blipFill rotWithShape="1">
          <a:blip r:embed="rId2"/>
          <a:srcRect l="24253" r="24253"/>
          <a:stretch>
            <a:fillRect/>
          </a:stretch>
        </p:blipFill>
        <p:spPr>
          <a:xfrm>
            <a:off x="0" y="0"/>
            <a:ext cx="3986213" cy="5143500"/>
          </a:xfrm>
          <a:custGeom>
            <a:avLst/>
            <a:gdLst/>
            <a:ahLst/>
            <a:cxnLst>
              <a:cxn ang="3">
                <a:pos x="hc" y="t"/>
              </a:cxn>
              <a:cxn ang="cd2">
                <a:pos x="l" y="vc"/>
              </a:cxn>
              <a:cxn ang="cd4">
                <a:pos x="hc" y="b"/>
              </a:cxn>
              <a:cxn ang="0">
                <a:pos x="r" y="vc"/>
              </a:cxn>
            </a:cxnLst>
            <a:rect l="l" t="t" r="r" b="b"/>
            <a:pathLst>
              <a:path w="12000" h="10800">
                <a:moveTo>
                  <a:pt x="0" y="0"/>
                </a:moveTo>
                <a:lnTo>
                  <a:pt x="12000" y="0"/>
                </a:lnTo>
                <a:lnTo>
                  <a:pt x="12000" y="10800"/>
                </a:lnTo>
                <a:lnTo>
                  <a:pt x="0" y="10800"/>
                </a:lnTo>
                <a:lnTo>
                  <a:pt x="0" y="0"/>
                </a:lnTo>
                <a:close/>
              </a:path>
            </a:pathLst>
          </a:custGeom>
        </p:spPr>
      </p:pic>
      <p:sp>
        <p:nvSpPr>
          <p:cNvPr id="11" name="Title 6"/>
          <p:cNvSpPr txBox="1"/>
          <p:nvPr>
            <p:custDataLst>
              <p:tags r:id="rId3"/>
            </p:custDataLst>
          </p:nvPr>
        </p:nvSpPr>
        <p:spPr>
          <a:xfrm>
            <a:off x="4356100" y="267335"/>
            <a:ext cx="4291330" cy="3863975"/>
          </a:xfrm>
          <a:prstGeom prst="rect">
            <a:avLst/>
          </a:prstGeom>
          <a:noFill/>
          <a:ln w="3175">
            <a:noFill/>
            <a:prstDash val="dash"/>
          </a:ln>
        </p:spPr>
        <p:txBody>
          <a:bodyPr wrap="square" lIns="47625" tIns="19050" rIns="47625" bIns="19050" anchor="b" anchorCtr="0">
            <a:normAutofit fontScale="80000"/>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0" lvl="0" indent="0" algn="l" fontAlgn="auto">
              <a:lnSpc>
                <a:spcPct val="120000"/>
              </a:lnSpc>
              <a:spcBef>
                <a:spcPts val="0"/>
              </a:spcBef>
              <a:spcAft>
                <a:spcPts val="800"/>
              </a:spcAft>
              <a:buSzPct val="100000"/>
            </a:pPr>
            <a:r>
              <a:rPr lang="zh-CN" altLang="en-US" sz="2000" spc="12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rPr>
              <a:t>1.高尔夫的比赛是：依照规则球从发球区被打出以后直至球被入洞为止。常见的有比洞赛、比杆赛。</a:t>
            </a:r>
            <a:endParaRPr lang="zh-CN" altLang="en-US" sz="2000" spc="12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endParaRPr>
          </a:p>
          <a:p>
            <a:pPr marL="0" lvl="0" indent="0" algn="l" fontAlgn="auto">
              <a:lnSpc>
                <a:spcPct val="120000"/>
              </a:lnSpc>
              <a:spcBef>
                <a:spcPts val="0"/>
              </a:spcBef>
              <a:spcAft>
                <a:spcPts val="800"/>
              </a:spcAft>
              <a:buSzPct val="100000"/>
            </a:pPr>
            <a:r>
              <a:rPr lang="zh-CN" altLang="en-US" sz="2000" spc="12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rPr>
              <a:t>2、球员不得商议、排除任何规则的应用或免除被判决的处罚，否则将取消比赛资格。</a:t>
            </a:r>
            <a:endParaRPr lang="zh-CN" altLang="en-US" sz="2000" spc="12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endParaRPr>
          </a:p>
          <a:p>
            <a:pPr marL="0" lvl="0" indent="0" algn="l" fontAlgn="auto">
              <a:lnSpc>
                <a:spcPct val="120000"/>
              </a:lnSpc>
              <a:spcBef>
                <a:spcPts val="0"/>
              </a:spcBef>
              <a:spcAft>
                <a:spcPts val="800"/>
              </a:spcAft>
              <a:buSzPct val="100000"/>
            </a:pPr>
            <a:r>
              <a:rPr lang="zh-CN" altLang="en-US" sz="2000" spc="12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rPr>
              <a:t>3、比赛运到时：A、取消比赛资格；B、在发球后，五分钟内赶到发球地点，并做好准备，对其未及时发球的处罚：比洞赛，第一洞负；比杆赛，第一洞加罚二杆。代替取消资格的处罚。</a:t>
            </a:r>
            <a:endParaRPr lang="zh-CN" altLang="en-US" sz="2000" spc="12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 name="Title 6"/>
          <p:cNvSpPr txBox="1"/>
          <p:nvPr>
            <p:custDataLst>
              <p:tags r:id="rId4"/>
            </p:custDataLst>
          </p:nvPr>
        </p:nvSpPr>
        <p:spPr>
          <a:xfrm>
            <a:off x="4283710" y="123825"/>
            <a:ext cx="3583940" cy="678180"/>
          </a:xfrm>
          <a:prstGeom prst="rect">
            <a:avLst/>
          </a:prstGeom>
          <a:noFill/>
          <a:ln w="3175">
            <a:noFill/>
            <a:prstDash val="dash"/>
          </a:ln>
        </p:spPr>
        <p:txBody>
          <a:bodyPr wrap="square" lIns="47625" tIns="19050" rIns="47625" bIns="19050" anchor="ctr" anchorCtr="0">
            <a:no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0" lvl="0" algn="l" fontAlgn="auto">
              <a:lnSpc>
                <a:spcPct val="100000"/>
              </a:lnSpc>
              <a:spcBef>
                <a:spcPts val="0"/>
              </a:spcBef>
              <a:buClrTx/>
              <a:buSzTx/>
              <a:buFontTx/>
              <a:buNone/>
            </a:pPr>
            <a:r>
              <a:rPr lang="zh-CN" altLang="en-US" sz="2400" b="1" spc="0">
                <a:solidFill>
                  <a:srgbClr val="268868"/>
                </a:solidFill>
                <a:latin typeface="Arial" panose="020B0604020202020204" pitchFamily="34" charset="0"/>
                <a:ea typeface="微软雅黑" panose="020B0503020204020204" pitchFamily="34" charset="-122"/>
                <a:cs typeface="Arial" panose="020B0604020202020204" pitchFamily="34" charset="0"/>
              </a:rPr>
              <a:t>基本规则</a:t>
            </a:r>
            <a:endParaRPr lang="zh-CN" altLang="en-US" sz="2400" b="1" spc="0">
              <a:solidFill>
                <a:srgbClr val="268868"/>
              </a:solidFill>
              <a:latin typeface="Arial" panose="020B0604020202020204" pitchFamily="34" charset="0"/>
              <a:ea typeface="微软雅黑" panose="020B0503020204020204" pitchFamily="34" charset="-122"/>
              <a:cs typeface="Arial" panose="020B0604020202020204" pitchFamily="34" charset="0"/>
            </a:endParaRPr>
          </a:p>
        </p:txBody>
      </p:sp>
    </p:spTree>
    <p:custDataLst>
      <p:tags r:id="rId5"/>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custDataLst>
              <p:tags r:id="rId1"/>
            </p:custDataLst>
          </p:nvPr>
        </p:nvPicPr>
        <p:blipFill rotWithShape="1">
          <a:blip r:embed="rId2"/>
          <a:srcRect/>
          <a:stretch>
            <a:fillRect/>
          </a:stretch>
        </p:blipFill>
        <p:spPr>
          <a:xfrm>
            <a:off x="5414995" y="686753"/>
            <a:ext cx="3271866" cy="3769995"/>
          </a:xfrm>
          <a:custGeom>
            <a:avLst/>
            <a:gdLst/>
            <a:ahLst/>
            <a:cxnLst>
              <a:cxn ang="3">
                <a:pos x="hc" y="t"/>
              </a:cxn>
              <a:cxn ang="cd2">
                <a:pos x="l" y="vc"/>
              </a:cxn>
              <a:cxn ang="cd4">
                <a:pos x="hc" y="b"/>
              </a:cxn>
              <a:cxn ang="0">
                <a:pos x="r" y="vc"/>
              </a:cxn>
            </a:cxnLst>
            <a:rect l="l" t="t" r="r" b="b"/>
            <a:pathLst>
              <a:path w="9840" h="8880">
                <a:moveTo>
                  <a:pt x="0" y="0"/>
                </a:moveTo>
                <a:lnTo>
                  <a:pt x="9840" y="0"/>
                </a:lnTo>
                <a:lnTo>
                  <a:pt x="9840" y="8880"/>
                </a:lnTo>
                <a:lnTo>
                  <a:pt x="0" y="8880"/>
                </a:lnTo>
                <a:lnTo>
                  <a:pt x="0" y="0"/>
                </a:lnTo>
                <a:close/>
              </a:path>
            </a:pathLst>
          </a:custGeom>
          <a:effectLst>
            <a:outerShdw blurRad="457200" dist="50800" dir="2700000" algn="tl" rotWithShape="0">
              <a:srgbClr val="000000">
                <a:alpha val="20000"/>
              </a:srgbClr>
            </a:outerShdw>
          </a:effectLst>
        </p:spPr>
      </p:pic>
      <p:sp>
        <p:nvSpPr>
          <p:cNvPr id="8" name="文本框 7"/>
          <p:cNvSpPr txBox="1"/>
          <p:nvPr>
            <p:custDataLst>
              <p:tags r:id="rId3"/>
            </p:custDataLst>
          </p:nvPr>
        </p:nvSpPr>
        <p:spPr>
          <a:xfrm>
            <a:off x="571505" y="319997"/>
            <a:ext cx="4386281" cy="731520"/>
          </a:xfrm>
          <a:prstGeom prst="rect">
            <a:avLst/>
          </a:prstGeom>
          <a:noFill/>
        </p:spPr>
        <p:txBody>
          <a:bodyPr wrap="square" lIns="47625" tIns="19050" rIns="47625" bIns="19050" rtlCol="0" anchor="t" anchorCtr="0">
            <a:noAutofit/>
          </a:bodyPr>
          <a:p>
            <a:pPr marL="0" indent="0" algn="l">
              <a:lnSpc>
                <a:spcPct val="110000"/>
              </a:lnSpc>
              <a:spcBef>
                <a:spcPts val="0"/>
              </a:spcBef>
              <a:spcAft>
                <a:spcPts val="0"/>
              </a:spcAft>
              <a:buSzPct val="100000"/>
              <a:buNone/>
            </a:pPr>
            <a:r>
              <a:rPr lang="zh-CN" altLang="en-US" sz="3600" b="1" strike="noStrike" spc="250" baseline="0" dirty="0">
                <a:solidFill>
                  <a:schemeClr val="accent1"/>
                </a:solidFill>
                <a:uFillTx/>
                <a:latin typeface="微软雅黑" panose="020B0503020204020204" pitchFamily="34" charset="-122"/>
                <a:ea typeface="微软雅黑" panose="020B0503020204020204" pitchFamily="34" charset="-122"/>
                <a:sym typeface="Arial" panose="020B0604020202020204" pitchFamily="34" charset="0"/>
              </a:rPr>
              <a:t>计分</a:t>
            </a:r>
            <a:endParaRPr lang="zh-CN" altLang="en-US" sz="3600" b="1" strike="noStrike" spc="250" baseline="0" dirty="0">
              <a:solidFill>
                <a:schemeClr val="accent1"/>
              </a:solidFill>
              <a:uFillTx/>
              <a:latin typeface="微软雅黑" panose="020B0503020204020204" pitchFamily="34" charset="-122"/>
              <a:ea typeface="微软雅黑" panose="020B0503020204020204" pitchFamily="34" charset="-122"/>
              <a:sym typeface="Arial" panose="020B0604020202020204" pitchFamily="34" charset="0"/>
            </a:endParaRPr>
          </a:p>
        </p:txBody>
      </p:sp>
      <p:sp>
        <p:nvSpPr>
          <p:cNvPr id="9" name="Title 6"/>
          <p:cNvSpPr txBox="1"/>
          <p:nvPr>
            <p:custDataLst>
              <p:tags r:id="rId4"/>
            </p:custDataLst>
          </p:nvPr>
        </p:nvSpPr>
        <p:spPr>
          <a:xfrm>
            <a:off x="571500" y="1275715"/>
            <a:ext cx="4386580" cy="2752090"/>
          </a:xfrm>
          <a:prstGeom prst="rect">
            <a:avLst/>
          </a:prstGeom>
          <a:noFill/>
          <a:ln w="3175">
            <a:noFill/>
            <a:prstDash val="dash"/>
          </a:ln>
        </p:spPr>
        <p:txBody>
          <a:bodyPr wrap="square" lIns="47625" tIns="19050" rIns="47625" bIns="19050" anchor="t" anchorCtr="0">
            <a:normAutofit fontScale="85000"/>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0" lvl="0" indent="0" algn="l" fontAlgn="auto">
              <a:lnSpc>
                <a:spcPct val="120000"/>
              </a:lnSpc>
              <a:spcBef>
                <a:spcPts val="0"/>
              </a:spcBef>
              <a:spcAft>
                <a:spcPts val="800"/>
              </a:spcAft>
              <a:buSzPct val="100000"/>
            </a:pPr>
            <a:r>
              <a:rPr altLang="zh-CN" sz="1800" spc="12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rPr>
              <a:t>1</a:t>
            </a:r>
            <a:r>
              <a:rPr lang="zh-CN" altLang="en-US" sz="1800" spc="12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rPr>
              <a:t>、平均法：</a:t>
            </a:r>
            <a:endParaRPr lang="zh-CN" altLang="en-US" sz="1800" spc="12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endParaRPr>
          </a:p>
          <a:p>
            <a:pPr marL="0" lvl="0" indent="0" algn="l" fontAlgn="auto">
              <a:lnSpc>
                <a:spcPct val="120000"/>
              </a:lnSpc>
              <a:spcBef>
                <a:spcPts val="0"/>
              </a:spcBef>
              <a:spcAft>
                <a:spcPts val="800"/>
              </a:spcAft>
              <a:buSzPct val="100000"/>
            </a:pPr>
            <a:r>
              <a:rPr lang="zh-CN" altLang="en-US" sz="1800" spc="12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rPr>
              <a:t>差点=五次比赛的平均成绩-标准杆</a:t>
            </a:r>
            <a:endParaRPr lang="zh-CN" altLang="en-US" sz="1800" spc="12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endParaRPr>
          </a:p>
          <a:p>
            <a:pPr marL="0" lvl="0" indent="0" algn="l" fontAlgn="auto">
              <a:lnSpc>
                <a:spcPct val="120000"/>
              </a:lnSpc>
              <a:spcBef>
                <a:spcPts val="0"/>
              </a:spcBef>
              <a:spcAft>
                <a:spcPts val="800"/>
              </a:spcAft>
              <a:buSzPct val="100000"/>
            </a:pPr>
            <a:r>
              <a:rPr lang="zh-CN" altLang="en-US" sz="1800" spc="12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rPr>
              <a:t>2、新新贝利亚计算法</a:t>
            </a:r>
            <a:endParaRPr lang="zh-CN" altLang="en-US" sz="1800" spc="12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endParaRPr>
          </a:p>
          <a:p>
            <a:pPr marL="0" lvl="0" indent="0" algn="l" fontAlgn="auto">
              <a:lnSpc>
                <a:spcPct val="120000"/>
              </a:lnSpc>
              <a:spcBef>
                <a:spcPts val="0"/>
              </a:spcBef>
              <a:spcAft>
                <a:spcPts val="800"/>
              </a:spcAft>
              <a:buSzPct val="100000"/>
            </a:pPr>
            <a:r>
              <a:rPr lang="zh-CN" altLang="en-US" sz="1800" spc="12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rPr>
              <a:t>A、从18洞中任选12洞的杆数总和×1.5=总数</a:t>
            </a:r>
            <a:endParaRPr lang="zh-CN" altLang="en-US" sz="1800" spc="12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endParaRPr>
          </a:p>
          <a:p>
            <a:pPr marL="0" lvl="0" indent="0" algn="l" fontAlgn="auto">
              <a:lnSpc>
                <a:spcPct val="120000"/>
              </a:lnSpc>
              <a:spcBef>
                <a:spcPts val="0"/>
              </a:spcBef>
              <a:spcAft>
                <a:spcPts val="800"/>
              </a:spcAft>
              <a:buSzPct val="100000"/>
            </a:pPr>
            <a:r>
              <a:rPr lang="zh-CN" altLang="en-US" sz="1800" spc="12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rPr>
              <a:t>B、从此总杆数减去标准杆后×0.8=差点</a:t>
            </a:r>
            <a:endParaRPr lang="zh-CN" altLang="en-US" sz="1800" spc="12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endParaRPr>
          </a:p>
          <a:p>
            <a:pPr marL="0" lvl="0" indent="0" algn="l" fontAlgn="auto">
              <a:lnSpc>
                <a:spcPct val="120000"/>
              </a:lnSpc>
              <a:spcBef>
                <a:spcPts val="0"/>
              </a:spcBef>
              <a:spcAft>
                <a:spcPts val="800"/>
              </a:spcAft>
              <a:buSzPct val="100000"/>
            </a:pPr>
            <a:r>
              <a:rPr lang="zh-CN" altLang="en-US" sz="1800" spc="12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rPr>
              <a:t>即（12洞杆数总和×1.5—标准杆）×0.8=差点</a:t>
            </a:r>
            <a:endParaRPr lang="zh-CN" altLang="en-US" sz="1800" spc="12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endParaRPr>
          </a:p>
          <a:p>
            <a:pPr marL="0" lvl="0" indent="0" algn="l" fontAlgn="auto">
              <a:lnSpc>
                <a:spcPct val="120000"/>
              </a:lnSpc>
              <a:spcBef>
                <a:spcPts val="0"/>
              </a:spcBef>
              <a:spcAft>
                <a:spcPts val="800"/>
              </a:spcAft>
              <a:buSzPct val="100000"/>
            </a:pPr>
            <a:r>
              <a:rPr lang="zh-CN" altLang="en-US" sz="1800" spc="12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rPr>
              <a:t>C、净杆=总杆-差点</a:t>
            </a:r>
            <a:endParaRPr lang="zh-CN" altLang="en-US" sz="1800" spc="120">
              <a:ln w="3175">
                <a:noFill/>
                <a:prstDash val="dash"/>
              </a:ln>
              <a:solidFill>
                <a:schemeClr val="dk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6" name="矩形 5"/>
          <p:cNvSpPr/>
          <p:nvPr>
            <p:custDataLst>
              <p:tags r:id="rId5"/>
            </p:custDataLst>
          </p:nvPr>
        </p:nvSpPr>
        <p:spPr>
          <a:xfrm>
            <a:off x="0" y="457200"/>
            <a:ext cx="342903" cy="457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solidFill>
                <a:schemeClr val="lt1"/>
              </a:solidFill>
              <a:latin typeface="微软雅黑" panose="020B0503020204020204" pitchFamily="34" charset="-122"/>
              <a:ea typeface="微软雅黑" panose="020B0503020204020204" pitchFamily="34" charset="-122"/>
            </a:endParaRPr>
          </a:p>
        </p:txBody>
      </p:sp>
    </p:spTree>
    <p:custDataLst>
      <p:tags r:id="rId6"/>
    </p:custData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tags/tag1.xml><?xml version="1.0" encoding="utf-8"?>
<p:tagLst xmlns:p="http://schemas.openxmlformats.org/presentationml/2006/main">
  <p:tag name="MH" val="20160830110146"/>
  <p:tag name="MH_LIBRARY" val="CONTENTS"/>
  <p:tag name="MH_TYPE" val="ENTRY"/>
  <p:tag name="ID" val="553512"/>
  <p:tag name="MH_ORDER" val="1"/>
</p:tagLst>
</file>

<file path=ppt/tags/tag10.xml><?xml version="1.0" encoding="utf-8"?>
<p:tagLst xmlns:p="http://schemas.openxmlformats.org/presentationml/2006/main">
  <p:tag name="KSO_WM_UNIT_PICTURE_TOWARD" val="1"/>
  <p:tag name="KSO_WM_UNIT_PICTURE_DOCKSIDE" val="rm"/>
  <p:tag name="KSO_WM_UNIT_HIGHLIGHT" val="0"/>
  <p:tag name="KSO_WM_UNIT_COMPATIBLE" val="0"/>
  <p:tag name="KSO_WM_UNIT_DIAGRAM_ISNUMVISUAL" val="0"/>
  <p:tag name="KSO_WM_UNIT_DIAGRAM_ISREFERUNIT" val="0"/>
  <p:tag name="KSO_WM_DIAGRAM_GROUP_CODE" val="ζ1-1"/>
  <p:tag name="KSO_WM_UNIT_TYPE" val="ζ_h_i"/>
  <p:tag name="KSO_WM_UNIT_INDEX" val="1_1_2"/>
  <p:tag name="KSO_WM_UNIT_ID" val="diagram20215234_1*ζ_h_i*1_1_2"/>
  <p:tag name="KSO_WM_TEMPLATE_CATEGORY" val="diagram"/>
  <p:tag name="KSO_WM_TEMPLATE_INDEX" val="20215234"/>
  <p:tag name="KSO_WM_UNIT_LAYERLEVEL" val="1_1_1"/>
  <p:tag name="KSO_WM_TAG_VERSION" val="1.0"/>
  <p:tag name="KSO_WM_BEAUTIFY_FLAG" val="#wm#"/>
  <p:tag name="KSO_WM_UNIT_DIAGRAM_MODELTYPE" val="creativePicture"/>
  <p:tag name="KSO_WM_UNIT_USESOURCEFORMAT_APPLY" val="1"/>
  <p:tag name="KSO_WM_UNIT_TEXT_FILL_FORE_SCHEMECOLOR_INDEX_BRIGHTNESS" val="0"/>
  <p:tag name="KSO_WM_UNIT_TEXT_FILL_FORE_SCHEMECOLOR_INDEX" val="13"/>
  <p:tag name="KSO_WM_UNIT_TEXT_FILL_TYPE" val="1"/>
</p:tagLst>
</file>

<file path=ppt/tags/tag100.xml><?xml version="1.0" encoding="utf-8"?>
<p:tagLst xmlns:p="http://schemas.openxmlformats.org/presentationml/2006/main">
  <p:tag name="KSO_WM_BEAUTIFY_FLAG" val="#wm#"/>
  <p:tag name="KSO_WM_TEMPLATE_CATEGORY" val="diagram"/>
  <p:tag name="KSO_WM_TEMPLATE_INDEX" val="20212342"/>
  <p:tag name="KSO_WM_SLIDE_ID" val="diagram20212342_1"/>
  <p:tag name="KSO_WM_TEMPLATE_SUBCATEGORY" val="21"/>
  <p:tag name="KSO_WM_TEMPLATE_MASTER_TYPE" val="0"/>
  <p:tag name="KSO_WM_TEMPLATE_COLOR_TYPE" val="1"/>
  <p:tag name="KSO_WM_SLIDE_ITEM_CNT" val="0"/>
  <p:tag name="KSO_WM_SLIDE_INDEX" val="1"/>
  <p:tag name="KSO_WM_TAG_VERSION" val="1.0"/>
  <p:tag name="KSO_WM_SLIDE_LAYOUT" val="a_d_f"/>
  <p:tag name="KSO_WM_SLIDE_LAYOUT_CNT" val="1_1_1"/>
  <p:tag name="KSO_WM_SLIDE_RATIO" val="1.777778"/>
  <p:tag name="KSO_WM_CHIP_INFOS" val="{&quot;type&quot;:0,&quot;layout_type&quot;:&quot;leftright&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2d1e631f3c142e57c6eed5"/>
  <p:tag name="KSO_WM_CHIP_FILLPROP" val="[[{&quot;text_align&quot;:&quot;lb&quot;,&quot;text_direction&quot;:&quot;horizontal&quot;,&quot;support_big_font&quot;:true,&quot;fill_id&quot;:&quot;2678a678f7794c34943ba820aca0cc5a&quot;,&quot;fill_align&quot;:&quot;lb&quot;,&quot;chip_types&quot;:[&quot;header&quot;]},{&quot;text_align&quot;:&quot;lt&quot;,&quot;text_direction&quot;:&quot;horizontal&quot;,&quot;support_big_font&quot;:true,&quot;fill_id&quot;:&quot;16808244ecd54565945302137e5d38b5&quot;,&quot;fill_align&quot;:&quot;lt&quot;,&quot;chip_types&quot;:[&quot;text&quot;]},{&quot;text_align&quot;:&quot;cm&quot;,&quot;text_direction&quot;:&quot;horizontal&quot;,&quot;support_big_font&quot;:false,&quot;fill_id&quot;:&quot;d6a8c868a2e749dca6b9cd3d5de65bb9&quot;,&quot;fill_align&quot;:&quot;cm&quot;,&quot;chip_types&quot;:[&quot;picture&quot;]}]]"/>
  <p:tag name="KSO_WM_CHIP_DECFILLPROP" val="[]"/>
  <p:tag name="KSO_WM_SLIDE_TYPE" val="text"/>
  <p:tag name="KSO_WM_SLIDE_SIZE" val="879*423"/>
  <p:tag name="KSO_WM_SLIDE_POSITION" val="80*84"/>
  <p:tag name="KSO_WM_CHIP_GROUPID" val="5f2d1e631f3c142e57c6eed4"/>
  <p:tag name="KSO_WM_SLIDE_BK_DARK_LIGHT" val="2"/>
  <p:tag name="KSO_WM_SLIDE_BACKGROUND_TYPE" val="general"/>
  <p:tag name="KSO_WM_SLIDE_SUPPORT_FEATURE_TYPE" val="0"/>
  <p:tag name="KSO_WM_SLIDE_SUBTYPE" val="picTxt"/>
  <p:tag name="KSO_WM_TEMPLATE_ASSEMBLE_XID" val="60656f484054ed1e2fb806e7"/>
  <p:tag name="KSO_WM_TEMPLATE_ASSEMBLE_GROUPID" val="60656f484054ed1e2fb806e7"/>
  <p:tag name="KSO_WM_SLIDE_COLORSCHEME_VERSION" val="3.2"/>
  <p:tag name="KSO_WM_SLIDE_BACKGROUND" val="[&quot;general&quot;]"/>
  <p:tag name="KSO_WM_SLIDE_CAN_ADD_NAVIGATION" val="1"/>
  <p:tag name="KSO_WM_SLIDE_LAYOUT_INFO" val="{&quot;backgroundInfo&quot;:[{&quot;bottom&quot;:0,&quot;bottomAbs&quot;:false,&quot;left&quot;:0,&quot;leftAbs&quot;:false,&quot;right&quot;:0,&quot;rightAbs&quot;:false,&quot;top&quot;:0,&quot;topAbs&quot;:false,&quot;type&quot;:&quot;general&quot;}],&quot;direction&quot;:1,&quot;id&quot;:&quot;2021-04-01T15:37:37&quot;,&quot;maxSize&quot;:{&quot;size1&quot;:46.3},&quot;minSize&quot;:{&quot;size1&quot;:46.3},&quot;normalSize&quot;:{&quot;size1&quot;:46.3},&quot;subLayout&quot;:[{&quot;id&quot;:&quot;2021-04-01T15:37:37&quot;,&quot;maxSize&quot;:{&quot;size1&quot;:43.32224906638817},&quot;minSize&quot;:{&quot;size1&quot;:27.822249066388167},&quot;normalSize&quot;:{&quot;size1&quot;:27.822249066388167},&quot;subLayout&quot;:[{&quot;id&quot;:&quot;2021-04-01T15:37:37&quot;,&quot;margin&quot;:{&quot;bottom&quot;:0.02600000612437725,&quot;left&quot;:5.079999923706055,&quot;right&quot;:0.02600000612437725,&quot;top&quot;:4.657000541687012},&quot;type&quot;:0},{&quot;id&quot;:&quot;2021-04-01T15:37:37&quot;,&quot;type&quot;:0}],&quot;type&quot;:0},{&quot;id&quot;:&quot;2021-04-01T15:37:37&quot;,&quot;margin&quot;:{&quot;bottom&quot;:2.9629998207092285,&quot;left&quot;:1.2699999809265137,&quot;right&quot;:3.809999942779541,&quot;top&quot;:2.9629998207092285},&quot;type&quot;:0}],&quot;type&quot;:0}"/>
</p:tagLst>
</file>

<file path=ppt/tags/tag101.xml><?xml version="1.0" encoding="utf-8"?>
<p:tagLst xmlns:p="http://schemas.openxmlformats.org/presentationml/2006/main">
  <p:tag name="KSO_WM_UNIT_BLOCK" val="0"/>
  <p:tag name="KSO_WM_UNIT_DEC_AREA_ID" val="5f87a0b0fde541b2a62bf082e1a8ae3f"/>
  <p:tag name="KSO_WM_UNIT_SM_LIMIT_TYPE" val="2"/>
  <p:tag name="KSO_WM_UNIT_HIGHLIGHT" val="0"/>
  <p:tag name="KSO_WM_UNIT_COMPATIBLE" val="0"/>
  <p:tag name="KSO_WM_UNIT_DIAGRAM_ISNUMVISUAL" val="0"/>
  <p:tag name="KSO_WM_UNIT_DIAGRAM_ISREFERUNIT" val="0"/>
  <p:tag name="KSO_WM_UNIT_TYPE" val="i"/>
  <p:tag name="KSO_WM_UNIT_INDEX" val="1"/>
  <p:tag name="KSO_WM_UNIT_ID" val="diagram20216523_1*i*1"/>
  <p:tag name="KSO_WM_TEMPLATE_CATEGORY" val="diagram"/>
  <p:tag name="KSO_WM_TEMPLATE_INDEX" val="20216523"/>
  <p:tag name="KSO_WM_UNIT_LAYERLEVEL" val="1"/>
  <p:tag name="KSO_WM_TAG_VERSION" val="1.0"/>
  <p:tag name="KSO_WM_BEAUTIFY_FLAG" val="#wm#"/>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CHIP_GROUPID" val="5f320bf79c36e2348c3efaf7"/>
  <p:tag name="KSO_WM_CHIP_XID" val="5f320bf79c36e2348c3efaf8"/>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UNIT_VALUE" val="265"/>
  <p:tag name="KSO_WM_TEMPLATE_ASSEMBLE_XID" val="60656fa94054ed1e2fb80e98"/>
  <p:tag name="KSO_WM_TEMPLATE_ASSEMBLE_GROUPID" val="60656fa94054ed1e2fb80e98"/>
</p:tagLst>
</file>

<file path=ppt/tags/tag102.xml><?xml version="1.0" encoding="utf-8"?>
<p:tagLst xmlns:p="http://schemas.openxmlformats.org/presentationml/2006/main">
  <p:tag name="KSO_WM_UNIT_VALUE" val="1904*1354"/>
  <p:tag name="KSO_WM_UNIT_HIGHLIGHT" val="0"/>
  <p:tag name="KSO_WM_UNIT_COMPATIBLE" val="1"/>
  <p:tag name="KSO_WM_UNIT_DIAGRAM_ISNUMVISUAL" val="0"/>
  <p:tag name="KSO_WM_UNIT_DIAGRAM_ISREFERUNIT" val="0"/>
  <p:tag name="KSO_WM_UNIT_TYPE" val="d"/>
  <p:tag name="KSO_WM_UNIT_INDEX" val="1"/>
  <p:tag name="KSO_WM_UNIT_ID" val="diagram20216523_1*d*1"/>
  <p:tag name="KSO_WM_TEMPLATE_CATEGORY" val="diagram"/>
  <p:tag name="KSO_WM_TEMPLATE_INDEX" val="20216523"/>
  <p:tag name="KSO_WM_UNIT_LAYERLEVEL" val="1"/>
  <p:tag name="KSO_WM_TAG_VERSION" val="1.0"/>
  <p:tag name="KSO_WM_BEAUTIFY_FLAG" val="#wm#"/>
  <p:tag name="KSO_WM_CHIP_GROUPID" val="5e7310da9a230a26b9e88a19"/>
  <p:tag name="KSO_WM_CHIP_XID" val="5e7310da9a230a26b9e88a1a"/>
  <p:tag name="KSO_WM_UNIT_DEC_AREA_ID" val="73493ec9e25342edb4b6283adb23b88a"/>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8d645e460556493aaec1bffe1ffbd62a"/>
  <p:tag name="KSO_WM_TEMPLATE_ASSEMBLE_XID" val="60656fa94054ed1e2fb80e98"/>
  <p:tag name="KSO_WM_TEMPLATE_ASSEMBLE_GROUPID" val="60656fa94054ed1e2fb80e98"/>
</p:tagLst>
</file>

<file path=ppt/tags/tag103.xml><?xml version="1.0" encoding="utf-8"?>
<p:tagLst xmlns:p="http://schemas.openxmlformats.org/presentationml/2006/main">
  <p:tag name="KSO_WM_UNIT_ISCONTENTSTITLE" val="0"/>
  <p:tag name="KSO_WM_UNIT_ISNUMDGMTITLE" val="0"/>
  <p:tag name="KSO_WM_UNIT_NOCLEAR" val="0"/>
  <p:tag name="KSO_WM_UNIT_VALUE" val="14"/>
  <p:tag name="KSO_WM_UNIT_HIGHLIGHT" val="0"/>
  <p:tag name="KSO_WM_UNIT_COMPATIBLE" val="0"/>
  <p:tag name="KSO_WM_UNIT_DIAGRAM_ISNUMVISUAL" val="0"/>
  <p:tag name="KSO_WM_UNIT_DIAGRAM_ISREFERUNIT" val="0"/>
  <p:tag name="KSO_WM_UNIT_TYPE" val="a"/>
  <p:tag name="KSO_WM_UNIT_INDEX" val="1"/>
  <p:tag name="KSO_WM_UNIT_ID" val="diagram20216523_1*a*1"/>
  <p:tag name="KSO_WM_TEMPLATE_CATEGORY" val="diagram"/>
  <p:tag name="KSO_WM_TEMPLATE_INDEX" val="20216523"/>
  <p:tag name="KSO_WM_UNIT_LAYERLEVEL" val="1"/>
  <p:tag name="KSO_WM_TAG_VERSION" val="1.0"/>
  <p:tag name="KSO_WM_BEAUTIFY_FLAG" val="#wm#"/>
  <p:tag name="KSO_WM_UNIT_PRESET_TEXT" val="单击添加大标题"/>
  <p:tag name="KSO_WM_UNIT_DEFAULT_FONT" val="24;44;4"/>
  <p:tag name="KSO_WM_UNIT_BLOCK" val="0"/>
  <p:tag name="KSO_WM_UNIT_SHOW_EDIT_AREA_INDICATION" val="1"/>
  <p:tag name="KSO_WM_CHIP_GROUPID" val="5e7881253197e252a37019b5"/>
  <p:tag name="KSO_WM_CHIP_XID" val="5e7881253197e252a37019b6"/>
  <p:tag name="KSO_WM_UNIT_DEC_AREA_ID" val="f37bde6fee08407f96058bfa45f7771b"/>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8580d942ddc047b79d1797bdc830ad08"/>
  <p:tag name="KSO_WM_UNIT_TEXT_FILL_FORE_SCHEMECOLOR_INDEX_BRIGHTNESS" val="0"/>
  <p:tag name="KSO_WM_UNIT_TEXT_FILL_FORE_SCHEMECOLOR_INDEX" val="13"/>
  <p:tag name="KSO_WM_UNIT_TEXT_FILL_TYPE" val="1"/>
  <p:tag name="KSO_WM_TEMPLATE_ASSEMBLE_XID" val="60656fa94054ed1e2fb80e98"/>
  <p:tag name="KSO_WM_TEMPLATE_ASSEMBLE_GROUPID" val="60656fa94054ed1e2fb80e98"/>
</p:tagLst>
</file>

<file path=ppt/tags/tag104.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希望给别人带去光明。"/>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6523_1*f*1"/>
  <p:tag name="KSO_WM_TEMPLATE_CATEGORY" val="diagram"/>
  <p:tag name="KSO_WM_TEMPLATE_INDEX" val="20216523"/>
  <p:tag name="KSO_WM_UNIT_LAYERLEVEL" val="1"/>
  <p:tag name="KSO_WM_TAG_VERSION" val="1.0"/>
  <p:tag name="KSO_WM_BEAUTIFY_FLAG" val="#wm#"/>
  <p:tag name="KSO_WM_UNIT_DEFAULT_FONT" val="14;20;2"/>
  <p:tag name="KSO_WM_UNIT_BLOCK" val="0"/>
  <p:tag name="KSO_WM_UNIT_VALUE" val="160"/>
  <p:tag name="KSO_WM_UNIT_SHOW_EDIT_AREA_INDICATION" val="1"/>
  <p:tag name="KSO_WM_CHIP_GROUPID" val="5e6b05596848fb12bee65ac8"/>
  <p:tag name="KSO_WM_CHIP_XID" val="5e6b05596848fb12bee65aca"/>
  <p:tag name="KSO_WM_UNIT_DEC_AREA_ID" val="1a2b70429ffd41acb53f4e5fabfd71a5"/>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4045fa50df594bd6bf72bdbed45df70a"/>
  <p:tag name="KSO_WM_UNIT_TEXT_FILL_FORE_SCHEMECOLOR_INDEX_BRIGHTNESS" val="0.25"/>
  <p:tag name="KSO_WM_UNIT_TEXT_FILL_FORE_SCHEMECOLOR_INDEX" val="13"/>
  <p:tag name="KSO_WM_UNIT_TEXT_FILL_TYPE" val="1"/>
  <p:tag name="KSO_WM_TEMPLATE_ASSEMBLE_XID" val="60656fa94054ed1e2fb80e98"/>
  <p:tag name="KSO_WM_TEMPLATE_ASSEMBLE_GROUPID" val="60656fa94054ed1e2fb80e98"/>
</p:tagLst>
</file>

<file path=ppt/tags/tag105.xml><?xml version="1.0" encoding="utf-8"?>
<p:tagLst xmlns:p="http://schemas.openxmlformats.org/presentationml/2006/main">
  <p:tag name="KSO_WM_BEAUTIFY_FLAG" val="#wm#"/>
  <p:tag name="KSO_WM_TEMPLATE_CATEGORY" val="diagram"/>
  <p:tag name="KSO_WM_TEMPLATE_INDEX" val="20216523"/>
  <p:tag name="KSO_WM_SLIDE_ID" val="diagram20216523_1"/>
  <p:tag name="KSO_WM_TEMPLATE_SUBCATEGORY" val="21"/>
  <p:tag name="KSO_WM_TEMPLATE_MASTER_TYPE" val="0"/>
  <p:tag name="KSO_WM_TEMPLATE_COLOR_TYPE" val="1"/>
  <p:tag name="KSO_WM_SLIDE_ITEM_CNT" val="0"/>
  <p:tag name="KSO_WM_SLIDE_INDEX" val="1"/>
  <p:tag name="KSO_WM_TAG_VERSION" val="1.0"/>
  <p:tag name="KSO_WM_SLIDE_LAYOUT" val="a_d_f"/>
  <p:tag name="KSO_WM_SLIDE_LAYOUT_CNT" val="1_1_1"/>
  <p:tag name="KSO_WM_SLIDE_RATIO" val="1.777778"/>
  <p:tag name="KSO_WM_CHIP_INFOS" val="{&quot;type&quot;:0,&quot;layout_type&quot;:&quot;leftright&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320bf79c36e2348c3efaf8"/>
  <p:tag name="KSO_WM_CHIP_FILLPROP" val="[[{&quot;text_align&quot;:&quot;cm&quot;,&quot;text_direction&quot;:&quot;horizontal&quot;,&quot;support_big_font&quot;:false,&quot;picture_toward&quot;:0,&quot;picture_dockside&quot;:[],&quot;fill_id&quot;:&quot;07adfc92f9a148ad9811d167e7384d57&quot;,&quot;fill_align&quot;:&quot;cm&quot;,&quot;chip_types&quot;:[&quot;picture&quot;]},{&quot;text_align&quot;:&quot;lm&quot;,&quot;text_direction&quot;:&quot;horizontal&quot;,&quot;support_big_font&quot;:false,&quot;picture_toward&quot;:0,&quot;picture_dockside&quot;:[],&quot;fill_id&quot;:&quot;1dd391698623409d8eb75585607645b5&quot;,&quot;fill_align&quot;:&quot;lm&quot;,&quot;chip_types&quot;:[&quot;header&quot;]},{&quot;text_align&quot;:&quot;lm&quot;,&quot;text_direction&quot;:&quot;horizontal&quot;,&quot;support_big_font&quot;:false,&quot;picture_toward&quot;:0,&quot;picture_dockside&quot;:[],&quot;fill_id&quot;:&quot;c3291d38a76843e2a50649562753f489&quot;,&quot;fill_align&quot;:&quot;lm&quot;,&quot;chip_types&quot;:[&quot;text&quot;]}]]"/>
  <p:tag name="KSO_WM_CHIP_DECFILLPROP" val="[]"/>
  <p:tag name="KSO_WM_SLIDE_TYPE" val="text"/>
  <p:tag name="KSO_WM_SLIDE_SIZE" val="960*540"/>
  <p:tag name="KSO_WM_SLIDE_POSITION" val="0*0"/>
  <p:tag name="KSO_WM_CHIP_GROUPID" val="5f320bf79c36e2348c3efaf7"/>
  <p:tag name="KSO_WM_SLIDE_BK_DARK_LIGHT" val="2"/>
  <p:tag name="KSO_WM_SLIDE_BACKGROUND_TYPE" val="general"/>
  <p:tag name="KSO_WM_SLIDE_SUPPORT_FEATURE_TYPE" val="0"/>
  <p:tag name="KSO_WM_SLIDE_SUBTYPE" val="picTxt"/>
  <p:tag name="KSO_WM_TEMPLATE_ASSEMBLE_XID" val="60656fa94054ed1e2fb80e98"/>
  <p:tag name="KSO_WM_TEMPLATE_ASSEMBLE_GROUPID" val="60656fa94054ed1e2fb80e98"/>
  <p:tag name="KSO_WM_SLIDE_COLORSCHEME_VERSION" val="3.2"/>
  <p:tag name="KSO_WM_SLIDE_BACKGROUND" val="[&quot;general&quot;]"/>
  <p:tag name="KSO_WM_SLIDE_CAN_ADD_NAVIGATION" val="1"/>
  <p:tag name="KSO_WM_SLIDE_LAYOUT_INFO" val="{&quot;direction&quot;:1,&quot;id&quot;:&quot;2021-04-01T15:58:59&quot;,&quot;maxSize&quot;:{&quot;size1&quot;:46.3},&quot;minSize&quot;:{&quot;size1&quot;:46.3},&quot;normalSize&quot;:{&quot;size1&quot;:46.3},&quot;subLayout&quot;:[{&quot;id&quot;:&quot;2021-04-01T15:58:59&quot;,&quot;margin&quot;:{&quot;bottom&quot;:0,&quot;left&quot;:2.117000102996826,&quot;right&quot;:0,&quot;top&quot;:0},&quot;type&quot;:0},{&quot;id&quot;:&quot;2021-04-01T15:58:59&quot;,&quot;maxSize&quot;:{&quot;size1&quot;:33.19962817148858},&quot;minSize&quot;:{&quot;size1&quot;:33.19962817148858},&quot;normalSize&quot;:{&quot;size1&quot;:33.19962817148858},&quot;subLayout&quot;:[{&quot;id&quot;:&quot;2021-04-01T15:58:59&quot;,&quot;margin&quot;:{&quot;bottom&quot;:0.847000002861023,&quot;left&quot;:2.0899999141693115,&quot;right&quot;:1.6929999589920044,&quot;top&quot;:2.9629998207092285},&quot;type&quot;:0},{&quot;id&quot;:&quot;2021-04-01T15:58:59&quot;,&quot;margin&quot;:{&quot;bottom&quot;:1.6929999589920044,&quot;left&quot;:2.0899999141693115,&quot;right&quot;:1.6929999589920044,&quot;top&quot;:0.847000002861023},&quot;type&quot;:0}],&quot;type&quot;:0}],&quot;type&quot;:0}"/>
</p:tagLst>
</file>

<file path=ppt/tags/tag106.xml><?xml version="1.0" encoding="utf-8"?>
<p:tagLst xmlns:p="http://schemas.openxmlformats.org/presentationml/2006/main">
  <p:tag name="KSO_WM_UNIT_ISCONTENTSTITLE" val="0"/>
  <p:tag name="KSO_WM_UNIT_ISNUMDGMTITLE" val="0"/>
  <p:tag name="KSO_WM_UNIT_NOCLEAR" val="0"/>
  <p:tag name="KSO_WM_UNIT_VALUE" val="24"/>
  <p:tag name="KSO_WM_UNIT_HIGHLIGHT" val="0"/>
  <p:tag name="KSO_WM_UNIT_COMPATIBLE" val="0"/>
  <p:tag name="KSO_WM_UNIT_DIAGRAM_ISNUMVISUAL" val="0"/>
  <p:tag name="KSO_WM_UNIT_DIAGRAM_ISREFERUNIT" val="0"/>
  <p:tag name="KSO_WM_UNIT_TYPE" val="a"/>
  <p:tag name="KSO_WM_UNIT_INDEX" val="1"/>
  <p:tag name="KSO_WM_UNIT_ID" val="diagram20212303_1*a*1"/>
  <p:tag name="KSO_WM_TEMPLATE_CATEGORY" val="diagram"/>
  <p:tag name="KSO_WM_TEMPLATE_INDEX" val="20212303"/>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d32a3a9cc15f4fccb2982bc719ecb06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t&quot;,&quot;fill_mode&quot;:&quot;full&quot;,&quot;sacle_strategy&quot;:&quot;smart&quot;}"/>
  <p:tag name="KSO_WM_ASSEMBLE_CHIP_INDEX" val="a43f3b9f6d47485481779bc834c3ce7d"/>
  <p:tag name="KSO_WM_UNIT_TEXT_FILL_FORE_SCHEMECOLOR_INDEX_BRIGHTNESS" val="0"/>
  <p:tag name="KSO_WM_UNIT_TEXT_FILL_FORE_SCHEMECOLOR_INDEX" val="13"/>
  <p:tag name="KSO_WM_UNIT_TEXT_FILL_TYPE" val="1"/>
  <p:tag name="KSO_WM_TEMPLATE_ASSEMBLE_XID" val="60656f434054ed1e2fb80686"/>
  <p:tag name="KSO_WM_TEMPLATE_ASSEMBLE_GROUPID" val="60656f434054ed1e2fb80686"/>
</p:tagLst>
</file>

<file path=ppt/tags/tag107.xml><?xml version="1.0" encoding="utf-8"?>
<p:tagLst xmlns:p="http://schemas.openxmlformats.org/presentationml/2006/main">
  <p:tag name="KSO_WM_BEAUTIFY_FLAG" val=""/>
</p:tagLst>
</file>

<file path=ppt/tags/tag108.xml><?xml version="1.0" encoding="utf-8"?>
<p:tagLst xmlns:p="http://schemas.openxmlformats.org/presentationml/2006/main">
  <p:tag name="KSO_WM_BEAUTIFY_FLAG" val="#wm#"/>
  <p:tag name="KSO_WM_TEMPLATE_CATEGORY" val="diagram"/>
  <p:tag name="KSO_WM_TEMPLATE_INDEX" val="20212303"/>
  <p:tag name="KSO_WM_SLIDE_ID" val="diagram20212303_1"/>
  <p:tag name="KSO_WM_TEMPLATE_SUBCATEGORY" val="21"/>
  <p:tag name="KSO_WM_TEMPLATE_MASTER_TYPE" val="0"/>
  <p:tag name="KSO_WM_TEMPLATE_COLOR_TYPE" val="1"/>
  <p:tag name="KSO_WM_SLIDE_ITEM_CNT" val="0"/>
  <p:tag name="KSO_WM_SLIDE_INDEX" val="1"/>
  <p:tag name="KSO_WM_TAG_VERSION" val="1.0"/>
  <p:tag name="KSO_WM_SLIDE_LAYOUT" val="a_d"/>
  <p:tag name="KSO_WM_SLIDE_LAYOUT_CNT" val="1_1"/>
  <p:tag name="KSO_WM_SLIDE_RATIO" val="1.777778"/>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607145688f7a6c7bea32a6"/>
  <p:tag name="KSO_WM_CHIP_FILLPROP" val="[[{&quot;text_align&quot;:&quot;ct&quot;,&quot;text_direction&quot;:&quot;horizontal&quot;,&quot;support_big_font&quot;:false,&quot;fill_id&quot;:&quot;ddcf2610c0ac4b45bec7e29ab0ab1f83&quot;,&quot;fill_align&quot;:&quot;ct&quot;,&quot;chip_types&quot;:[&quot;header&quot;]},{&quot;text_align&quot;:&quot;lm&quot;,&quot;text_direction&quot;:&quot;horizontal&quot;,&quot;support_features&quot;:[&quot;collage&quot;,&quot;carousel&quot;],&quot;support_big_font&quot;:false,&quot;fill_id&quot;:&quot;f2ad6f8ec5eb4c60ab8a9b497fa44351&quot;,&quot;fill_align&quot;:&quot;cm&quot;,&quot;chip_types&quot;:[&quot;diagram&quot;,&quot;pictext&quot;,&quot;text&quot;,&quot;picture&quot;,&quot;chart&quot;,&quot;table&quot;,&quot;video&quot;]}]]"/>
  <p:tag name="KSO_WM_CHIP_DECFILLPROP" val="[]"/>
  <p:tag name="KSO_WM_SLIDE_TYPE" val="text"/>
  <p:tag name="KSO_WM_SLIDE_SIZE" val="959*542"/>
  <p:tag name="KSO_WM_SLIDE_POSITION" val="0*0"/>
  <p:tag name="KSO_WM_CHIP_GROUPID" val="5e757e3269be4861f5f8614a"/>
  <p:tag name="KSO_WM_SLIDE_BK_DARK_LIGHT" val="2"/>
  <p:tag name="KSO_WM_SLIDE_BACKGROUND_TYPE" val="general"/>
  <p:tag name="KSO_WM_SLIDE_SUPPORT_FEATURE_TYPE" val="3"/>
  <p:tag name="KSO_WM_SLIDE_SUBTYPE" val="picTxt"/>
  <p:tag name="KSO_WM_TEMPLATE_ASSEMBLE_XID" val="60656f434054ed1e2fb80686"/>
  <p:tag name="KSO_WM_TEMPLATE_ASSEMBLE_GROUPID" val="60656f434054ed1e2fb80686"/>
  <p:tag name="KSO_WM_SLIDE_COLORSCHEME_VERSION" val="3.2"/>
  <p:tag name="KSO_WM_SLIDE_BACKGROUND" val="[&quot;general&quot;]"/>
  <p:tag name="KSO_WM_SLIDE_CAN_ADD_NAVIGATION" val="1"/>
  <p:tag name="KSO_WM_SLIDE_LAYOUT_INFO" val="{&quot;id&quot;:&quot;2021-04-01T15:36:38&quot;,&quot;maxSize&quot;:{&quot;size1&quot;:30.1},&quot;minSize&quot;:{&quot;size1&quot;:20.1},&quot;normalSize&quot;:{&quot;size1&quot;:30.09981481481481},&quot;subLayout&quot;:[{&quot;id&quot;:&quot;2021-04-01T15:36:38&quot;,&quot;margin&quot;:{&quot;bottom&quot;:0.02600000612437725,&quot;left&quot;:1.6929999589920044,&quot;right&quot;:1.6929999589920044,&quot;top&quot;:2.752000093460083},&quot;type&quot;:0},{&quot;id&quot;:&quot;2021-04-01T15:36:38&quot;,&quot;margin&quot;:{&quot;bottom&quot;:1.7280000448226929,&quot;left&quot;:1.6929999589920044,&quot;right&quot;:1.6929999589920044,&quot;top&quot;:0.609000027179718},&quot;type&quot;:0}],&quot;type&quot;:0}"/>
</p:tagLst>
</file>

<file path=ppt/tags/tag109.xml><?xml version="1.0" encoding="utf-8"?>
<p:tagLst xmlns:p="http://schemas.openxmlformats.org/presentationml/2006/main">
  <p:tag name="KSO_WM_UNIT_ISCONTENTSTITLE" val="0"/>
  <p:tag name="KSO_WM_UNIT_ISNUMDGMTITLE" val="0"/>
  <p:tag name="KSO_WM_UNIT_NOCLEAR" val="0"/>
  <p:tag name="KSO_WM_UNIT_VALUE" val="11"/>
  <p:tag name="KSO_WM_UNIT_HIGHLIGHT" val="0"/>
  <p:tag name="KSO_WM_UNIT_COMPATIBLE" val="0"/>
  <p:tag name="KSO_WM_UNIT_DIAGRAM_ISNUMVISUAL" val="0"/>
  <p:tag name="KSO_WM_UNIT_DIAGRAM_ISREFERUNIT" val="0"/>
  <p:tag name="KSO_WM_UNIT_TYPE" val="a"/>
  <p:tag name="KSO_WM_UNIT_INDEX" val="1"/>
  <p:tag name="KSO_WM_UNIT_ID" val="diagram20229678_1*a*1"/>
  <p:tag name="KSO_WM_TEMPLATE_CATEGORY" val="diagram"/>
  <p:tag name="KSO_WM_TEMPLATE_INDEX" val="20229678"/>
  <p:tag name="KSO_WM_UNIT_LAYERLEVEL" val="1"/>
  <p:tag name="KSO_WM_TAG_VERSION" val="1.0"/>
  <p:tag name="KSO_WM_BEAUTIFY_FLAG" val="#wm#"/>
  <p:tag name="KSO_WM_UNIT_PRESET_TEXT" val="添加标题"/>
  <p:tag name="KSO_WM_UNIT_DEFAULT_FONT" val="24;44;4"/>
  <p:tag name="KSO_WM_UNIT_BLOCK" val="0"/>
  <p:tag name="KSO_WM_UNIT_SHOW_EDIT_AREA_INDICATION" val="1"/>
  <p:tag name="KSO_WM_CHIP_GROUPID" val="5e7881253197e252a37019b5"/>
  <p:tag name="KSO_WM_CHIP_XID" val="5e7881253197e252a37019b6"/>
  <p:tag name="KSO_WM_UNIT_DEC_AREA_ID" val="628ba8668d1d4044a5506551189a4822"/>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UNIT_SM_LIMIT_TYPE" val="2"/>
  <p:tag name="KSO_WM_CHIP_FILLAREA_FILL_RULE" val="{&quot;fill_align&quot;:&quot;lb&quot;,&quot;fill_mode&quot;:&quot;full&quot;,&quot;sacle_strategy&quot;:&quot;smart&quot;}"/>
  <p:tag name="KSO_WM_ASSEMBLE_CHIP_INDEX" val="c51c6ee0d6464ada8d353d408cc3a0d7"/>
  <p:tag name="KSO_WM_UNIT_SUPPORT_BIG_FONT" val="1"/>
  <p:tag name="KSO_WM_UNIT_TEXT_FILL_FORE_SCHEMECOLOR_INDEX_BRIGHTNESS" val="0"/>
  <p:tag name="KSO_WM_UNIT_TEXT_FILL_FORE_SCHEMECOLOR_INDEX" val="13"/>
  <p:tag name="KSO_WM_UNIT_TEXT_FILL_TYPE" val="1"/>
  <p:tag name="KSO_WM_TEMPLATE_ASSEMBLE_XID" val="639b03150c9383becde70655"/>
  <p:tag name="KSO_WM_TEMPLATE_ASSEMBLE_GROUPID" val="639b03150c9383becde70655"/>
  <p:tag name="KSO_WM_UNIT_SMARTLAYOUT_COMPRESS_INFO" val="{&#10;    &quot;id&quot;: &quot;2022-12-15T19:20:54&quot;,&#10;    &quot;max&quot;: 0,&#10;    &quot;parentMax&quot;: {&#10;        &quot;max&quot;: 0.010944881889756177&#10;    },&#10;    &quot;topChanged&quot;: 0&#10;}&#10;"/>
</p:tagLst>
</file>

<file path=ppt/tags/tag11.xml><?xml version="1.0" encoding="utf-8"?>
<p:tagLst xmlns:p="http://schemas.openxmlformats.org/presentationml/2006/main">
  <p:tag name="KSO_WM_UNIT_TEXT_SUBTYPE" val="a"/>
  <p:tag name="KSO_WM_UNIT_SUBTYPE" val="a"/>
  <p:tag name="KSO_WM_UNIT_PRESET_TEXT" val="单击此处添加正文。"/>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7104_1*f*1"/>
  <p:tag name="KSO_WM_TEMPLATE_CATEGORY" val="diagram"/>
  <p:tag name="KSO_WM_TEMPLATE_INDEX" val="20217104"/>
  <p:tag name="KSO_WM_UNIT_LAYERLEVEL" val="1"/>
  <p:tag name="KSO_WM_TAG_VERSION" val="1.0"/>
  <p:tag name="KSO_WM_BEAUTIFY_FLAG" val="#wm#"/>
  <p:tag name="KSO_WM_UNIT_DEFAULT_FONT" val="14;20;2"/>
  <p:tag name="KSO_WM_UNIT_BLOCK" val="0"/>
  <p:tag name="KSO_WM_UNIT_VALUE" val="36"/>
  <p:tag name="KSO_WM_UNIT_SHOW_EDIT_AREA_INDICATION" val="1"/>
  <p:tag name="KSO_WM_CHIP_GROUPID" val="5e6b05596848fb12bee65ac8"/>
  <p:tag name="KSO_WM_CHIP_XID" val="5e6b05596848fb12bee65aca"/>
  <p:tag name="KSO_WM_UNIT_DEC_AREA_ID" val="c5ccb36aa0c645459ddb53cd86b557b3"/>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071ec61e9ed24749b914a79b58313048"/>
  <p:tag name="KSO_WM_UNIT_TEXT_FILL_FORE_SCHEMECOLOR_INDEX_BRIGHTNESS" val="0.25"/>
  <p:tag name="KSO_WM_UNIT_TEXT_FILL_FORE_SCHEMECOLOR_INDEX" val="13"/>
  <p:tag name="KSO_WM_UNIT_TEXT_FILL_TYPE" val="1"/>
  <p:tag name="KSO_WM_TEMPLATE_ASSEMBLE_XID" val="6388ad590c9383becde52e3f"/>
  <p:tag name="KSO_WM_TEMPLATE_ASSEMBLE_GROUPID" val="6388ad590c9383becde52e3f"/>
</p:tagLst>
</file>

<file path=ppt/tags/tag110.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地阐述您的观点。您的内容已经简明扼要。"/>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29678_1*f*1"/>
  <p:tag name="KSO_WM_TEMPLATE_CATEGORY" val="diagram"/>
  <p:tag name="KSO_WM_TEMPLATE_INDEX" val="20229678"/>
  <p:tag name="KSO_WM_UNIT_LAYERLEVEL" val="1"/>
  <p:tag name="KSO_WM_TAG_VERSION" val="1.0"/>
  <p:tag name="KSO_WM_BEAUTIFY_FLAG" val="#wm#"/>
  <p:tag name="KSO_WM_UNIT_DEFAULT_FONT" val="14;20;2"/>
  <p:tag name="KSO_WM_UNIT_BLOCK" val="0"/>
  <p:tag name="KSO_WM_UNIT_VALUE" val="60"/>
  <p:tag name="KSO_WM_UNIT_SHOW_EDIT_AREA_INDICATION" val="1"/>
  <p:tag name="KSO_WM_CHIP_GROUPID" val="5e6b05596848fb12bee65ac8"/>
  <p:tag name="KSO_WM_CHIP_XID" val="5e6b05596848fb12bee65aca"/>
  <p:tag name="KSO_WM_UNIT_DEC_AREA_ID" val="dbb42f507c4146faa8eefee29f4d7608"/>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t&quot;,&quot;fill_mode&quot;:&quot;full&quot;,&quot;sacle_strategy&quot;:&quot;smart&quot;}"/>
  <p:tag name="KSO_WM_ASSEMBLE_CHIP_INDEX" val="361b6221b08d418ba3b911a03cd34374"/>
  <p:tag name="KSO_WM_UNIT_SUPPORT_BIG_FONT" val="1"/>
  <p:tag name="KSO_WM_UNIT_SUPPORT_UNIT_TYPE" val="[&quot;d&quot;,&quot;α&quot;,&quot;β&quot;]"/>
  <p:tag name="KSO_WM_UNIT_TEXT_FILL_FORE_SCHEMECOLOR_INDEX_BRIGHTNESS" val="0.25"/>
  <p:tag name="KSO_WM_UNIT_TEXT_FILL_FORE_SCHEMECOLOR_INDEX" val="13"/>
  <p:tag name="KSO_WM_UNIT_TEXT_FILL_TYPE" val="1"/>
  <p:tag name="KSO_WM_TEMPLATE_ASSEMBLE_XID" val="639b03150c9383becde70655"/>
  <p:tag name="KSO_WM_TEMPLATE_ASSEMBLE_GROUPID" val="639b03150c9383becde70655"/>
</p:tagLst>
</file>

<file path=ppt/tags/tag111.xml><?xml version="1.0" encoding="utf-8"?>
<p:tagLst xmlns:p="http://schemas.openxmlformats.org/presentationml/2006/main">
  <p:tag name="KSO_WM_BEAUTIFY_FLAG" val=""/>
</p:tagLst>
</file>

<file path=ppt/tags/tag112.xml><?xml version="1.0" encoding="utf-8"?>
<p:tagLst xmlns:p="http://schemas.openxmlformats.org/presentationml/2006/main">
  <p:tag name="KSO_WM_BEAUTIFY_FLAG" val="#wm#"/>
  <p:tag name="KSO_WM_TEMPLATE_CATEGORY" val="diagram"/>
  <p:tag name="KSO_WM_TEMPLATE_INDEX" val="20229678"/>
  <p:tag name="KSO_WM_SLIDE_ID" val="diagram20229678_1"/>
  <p:tag name="KSO_WM_TEMPLATE_SUBCATEGORY" val="21"/>
  <p:tag name="KSO_WM_TEMPLATE_MASTER_TYPE" val="0"/>
  <p:tag name="KSO_WM_TEMPLATE_COLOR_TYPE" val="1"/>
  <p:tag name="KSO_WM_SLIDE_ITEM_CNT" val="0"/>
  <p:tag name="KSO_WM_SLIDE_INDEX" val="1"/>
  <p:tag name="KSO_WM_TAG_VERSION" val="1.0"/>
  <p:tag name="KSO_WM_SLIDE_LAYOUT" val="a_d_f"/>
  <p:tag name="KSO_WM_SLIDE_LAYOUT_CNT" val="1_1_1"/>
  <p:tag name="KSO_WM_SLIDE_RATIO" val="1.777778"/>
  <p:tag name="KSO_WM_CHIP_INFOS" val="{&quot;type&quot;:0,&quot;layout_type&quot;:&quot;leftright&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6dafb59c98c299aacce4d6"/>
  <p:tag name="KSO_WM_CHIP_FILLPROP" val="[[{&quot;text_align&quot;:&quot;rm&quot;,&quot;text_direction&quot;:&quot;horizontal&quot;,&quot;support_features&quot;:[&quot;collage&quot;,&quot;carousel&quot;],&quot;support_big_font&quot;:false,&quot;picture_toward&quot;:0,&quot;picture_dockside&quot;:[],&quot;fill_id&quot;:&quot;7325af2ead7d4ad383c44bee22843bee&quot;,&quot;fill_align&quot;:&quot;rm&quot;,&quot;chip_types&quot;:[&quot;picture&quot;]},{&quot;text_align&quot;:&quot;lb&quot;,&quot;text_direction&quot;:&quot;horizontal&quot;,&quot;support_big_font&quot;:true,&quot;picture_toward&quot;:0,&quot;picture_dockside&quot;:[],&quot;fill_id&quot;:&quot;319ec10203914616ac9484f3c80aec95&quot;,&quot;fill_align&quot;:&quot;lb&quot;,&quot;chip_types&quot;:[&quot;text&quot;,&quot;header&quot;]},{&quot;text_align&quot;:&quot;lt&quot;,&quot;text_direction&quot;:&quot;horizontal&quot;,&quot;support_big_font&quot;:true,&quot;picture_toward&quot;:0,&quot;picture_dockside&quot;:[],&quot;fill_id&quot;:&quot;e865351ab2c849e3b2d22f89a61e1e38&quot;,&quot;fill_align&quot;:&quot;lt&quot;,&quot;chip_types&quot;:[&quot;pictext&quot;,&quot;text&quot;,&quot;picture&quot;,&quot;chart&quot;,&quot;table&quot;]}]]"/>
  <p:tag name="KSO_WM_CHIP_DECFILLPROP" val="[]"/>
  <p:tag name="KSO_WM_SLIDE_TYPE" val="text"/>
  <p:tag name="KSO_WM_SLIDE_SIZE" val="887*540"/>
  <p:tag name="KSO_WM_SLIDE_POSITION" val="72*0"/>
  <p:tag name="KSO_WM_CHIP_GROUPID" val="5f6dafb59c98c299aacce4d5"/>
  <p:tag name="KSO_WM_SLIDE_BK_DARK_LIGHT" val="2"/>
  <p:tag name="KSO_WM_SLIDE_BACKGROUND_TYPE" val="general"/>
  <p:tag name="KSO_WM_SLIDE_SUPPORT_FEATURE_TYPE" val="3"/>
  <p:tag name="KSO_WM_SLIDE_SUBTYPE" val="picTxt"/>
  <p:tag name="KSO_WM_TEMPLATE_ASSEMBLE_XID" val="639b03150c9383becde70655"/>
  <p:tag name="KSO_WM_TEMPLATE_ASSEMBLE_GROUPID" val="639b03150c9383becde70655"/>
  <p:tag name="KSO_WM_SLIDE_COLORSCHEME_VERSION" val="3.2"/>
  <p:tag name="KSO_WM_SLIDE_BACKGROUND" val="[&quot;general&quot;]"/>
  <p:tag name="KSO_WM_SLIDE_CAN_ADD_NAVIGATION" val="1"/>
  <p:tag name="KSO_WM_SPECIAL_SOURCE" val="bdnull"/>
  <p:tag name="KSO_WM_SLIDE_LAYOUT_INFO" val="{&quot;backgroundInfo&quot;:[{&quot;bottom&quot;:0,&quot;bottomAbs&quot;:false,&quot;left&quot;:0,&quot;leftAbs&quot;:false,&quot;right&quot;:0,&quot;rightAbs&quot;:false,&quot;top&quot;:0,&quot;topAbs&quot;:false,&quot;type&quot;:&quot;general&quot;}],&quot;direction&quot;:1,&quot;id&quot;:&quot;2022-12-15T19:20:54&quot;,&quot;maxSize&quot;:{&quot;size1&quot;:61.3},&quot;minSize&quot;:{&quot;size1&quot;:40},&quot;normalSize&quot;:{&quot;size1&quot;:53.9625},&quot;subLayout&quot;:[{&quot;id&quot;:&quot;2022-12-15T19:20:54&quot;,&quot;maxSize&quot;:{&quot;size1&quot;:48.99074074060277},&quot;minSize&quot;:{&quot;size1&quot;:22.190740740602767},&quot;normalSize&quot;:{&quot;size1&quot;:22.193628365760723},&quot;subLayout&quot;:[{&quot;id&quot;:&quot;2022-12-15T19:20:54&quot;,&quot;margin&quot;:{&quot;bottom&quot;:0.02600000612437725,&quot;left&quot;:1.6929999589920044,&quot;right&quot;:1.6929999589920044,&quot;top&quot;:1.6929999589920044},&quot;type&quot;:0},{&quot;id&quot;:&quot;2022-12-15T19:20:54&quot;,&quot;margin&quot;:{&quot;bottom&quot;:1.6929999589920044,&quot;left&quot;:1.6929999589920044,&quot;right&quot;:1.6929999589920044,&quot;top&quot;:0},&quot;type&quot;:0}],&quot;type&quot;:0},{&quot;id&quot;:&quot;2022-12-15T19:20:54&quot;,&quot;type&quot;:0}],&quot;type&quot;:0}"/>
</p:tagLst>
</file>

<file path=ppt/tags/tag113.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1394_1*f*1"/>
  <p:tag name="KSO_WM_TEMPLATE_CATEGORY" val="diagram"/>
  <p:tag name="KSO_WM_TEMPLATE_INDEX" val="20211394"/>
  <p:tag name="KSO_WM_UNIT_LAYERLEVEL" val="1"/>
  <p:tag name="KSO_WM_TAG_VERSION" val="1.0"/>
  <p:tag name="KSO_WM_BEAUTIFY_FLAG" val="#wm#"/>
  <p:tag name="KSO_WM_UNIT_DEFAULT_FONT" val="14;20;2"/>
  <p:tag name="KSO_WM_UNIT_BLOCK" val="0"/>
  <p:tag name="KSO_WM_UNIT_VALUE" val="96"/>
  <p:tag name="KSO_WM_UNIT_SHOW_EDIT_AREA_INDICATION" val="1"/>
  <p:tag name="KSO_WM_CHIP_GROUPID" val="5e6b05596848fb12bee65ac8"/>
  <p:tag name="KSO_WM_CHIP_XID" val="5e6b05596848fb12bee65aca"/>
  <p:tag name="KSO_WM_UNIT_DEC_AREA_ID" val="213e55c78c7f48d58171e1bca080f0fb"/>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true},&quot;whChangeMode&quot;:0}"/>
  <p:tag name="KSO_WM_UNIT_SM_LIMIT_TYPE" val="2"/>
  <p:tag name="KSO_WM_CHIP_FILLAREA_FILL_RULE" val="{&quot;fill_align&quot;:&quot;lm&quot;,&quot;fill_mode&quot;:&quot;full&quot;,&quot;sacle_strategy&quot;:&quot;smart&quot;}"/>
  <p:tag name="KSO_WM_ASSEMBLE_CHIP_INDEX" val="98bb6cffadbe44eab0931cdbec099505"/>
  <p:tag name="KSO_WM_UNIT_TEXT_FILL_FORE_SCHEMECOLOR_INDEX_BRIGHTNESS" val="0.25"/>
  <p:tag name="KSO_WM_UNIT_TEXT_FILL_FORE_SCHEMECOLOR_INDEX" val="13"/>
  <p:tag name="KSO_WM_UNIT_TEXT_FILL_TYPE" val="1"/>
  <p:tag name="KSO_WM_TEMPLATE_ASSEMBLE_XID" val="60656efa4054ed1e2fb801a3"/>
  <p:tag name="KSO_WM_TEMPLATE_ASSEMBLE_GROUPID" val="60656efa4054ed1e2fb801a3"/>
</p:tagLst>
</file>

<file path=ppt/tags/tag11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1"/>
  <p:tag name="KSO_WM_UNIT_ID" val="diagram20216835_1*l_h_i*1_1_1"/>
  <p:tag name="KSO_WM_TEMPLATE_CATEGORY" val="diagram"/>
  <p:tag name="KSO_WM_TEMPLATE_INDEX" val="20216835"/>
  <p:tag name="KSO_WM_UNIT_LAYERLEVEL" val="1_1_1"/>
  <p:tag name="KSO_WM_TAG_VERSION" val="1.0"/>
  <p:tag name="KSO_WM_BEAUTIFY_FLAG" val="#wm#"/>
  <p:tag name="KSO_WM_UNIT_LINE_FORE_SCHEMECOLOR_INDEX_BRIGHTNESS" val="0"/>
  <p:tag name="KSO_WM_UNIT_LINE_FORE_SCHEMECOLOR_INDEX" val="13"/>
  <p:tag name="KSO_WM_UNIT_LINE_FILL_TYPE" val="2"/>
  <p:tag name="KSO_WM_UNIT_TEXT_FILL_FORE_SCHEMECOLOR_INDEX_BRIGHTNESS" val="0"/>
  <p:tag name="KSO_WM_UNIT_TEXT_FILL_FORE_SCHEMECOLOR_INDEX" val="2"/>
  <p:tag name="KSO_WM_UNIT_TEXT_FILL_TYPE" val="1"/>
  <p:tag name="KSO_WM_UNIT_USESOURCEFORMAT_APPLY" val="1"/>
</p:tagLst>
</file>

<file path=ppt/tags/tag11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2"/>
  <p:tag name="KSO_WM_UNIT_ID" val="diagram20216835_1*l_h_i*1_1_2"/>
  <p:tag name="KSO_WM_TEMPLATE_CATEGORY" val="diagram"/>
  <p:tag name="KSO_WM_TEMPLATE_INDEX" val="20216835"/>
  <p:tag name="KSO_WM_UNIT_LAYERLEVEL" val="1_1_1"/>
  <p:tag name="KSO_WM_TAG_VERSION" val="1.0"/>
  <p:tag name="KSO_WM_BEAUTIFY_FLAG" val="#wm#"/>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16.xml><?xml version="1.0" encoding="utf-8"?>
<p:tagLst xmlns:p="http://schemas.openxmlformats.org/presentationml/2006/main">
  <p:tag name="KSO_WM_UNIT_SUBTYPE" val="a"/>
  <p:tag name="KSO_WM_UNIT_PRESET_TEXT" val="单击此处输入你的正文，文字是您思想的提炼，为了最终演示发布的良好效果，请尽量言简意赅的阐述观点，根据需要可酌情增减文字。"/>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216835_1*l_h_f*1_1_1"/>
  <p:tag name="KSO_WM_TEMPLATE_CATEGORY" val="diagram"/>
  <p:tag name="KSO_WM_TEMPLATE_INDEX" val="20216835"/>
  <p:tag name="KSO_WM_UNIT_LAYERLEVEL" val="1_1_1"/>
  <p:tag name="KSO_WM_TAG_VERSION" val="1.0"/>
  <p:tag name="KSO_WM_BEAUTIFY_FLAG" val="#wm#"/>
  <p:tag name="KSO_WM_UNIT_TEXT_FILL_FORE_SCHEMECOLOR_INDEX_BRIGHTNESS" val="0.25"/>
  <p:tag name="KSO_WM_UNIT_TEXT_FILL_FORE_SCHEMECOLOR_INDEX" val="13"/>
  <p:tag name="KSO_WM_UNIT_TEXT_FILL_TYPE" val="1"/>
  <p:tag name="KSO_WM_UNIT_USESOURCEFORMAT_APPLY" val="1"/>
</p:tagLst>
</file>

<file path=ppt/tags/tag11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1_3"/>
  <p:tag name="KSO_WM_UNIT_ID" val="diagram20216835_1*l_h_i*1_1_3"/>
  <p:tag name="KSO_WM_TEMPLATE_CATEGORY" val="diagram"/>
  <p:tag name="KSO_WM_TEMPLATE_INDEX" val="20216835"/>
  <p:tag name="KSO_WM_UNIT_LAYERLEVEL" val="1_1_1"/>
  <p:tag name="KSO_WM_TAG_VERSION" val="1.0"/>
  <p:tag name="KSO_WM_BEAUTIFY_FLAG" val="#wm#"/>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18.xml><?xml version="1.0" encoding="utf-8"?>
<p:tagLst xmlns:p="http://schemas.openxmlformats.org/presentationml/2006/main">
  <p:tag name="KSO_WM_UNIT_ISCONTENTSTITLE" val="0"/>
  <p:tag name="KSO_WM_UNIT_ISNUMDGMTITLE" val="0"/>
  <p:tag name="KSO_WM_UNIT_PRESET_TEXT" val="添加标题"/>
  <p:tag name="KSO_WM_UNIT_NOCLEAR" val="0"/>
  <p:tag name="KSO_WM_UNIT_HIGHLIGHT" val="0"/>
  <p:tag name="KSO_WM_UNIT_COMPATIBLE" val="0"/>
  <p:tag name="KSO_WM_UNIT_DIAGRAM_ISNUMVISUAL" val="0"/>
  <p:tag name="KSO_WM_UNIT_DIAGRAM_ISREFERUNIT" val="0"/>
  <p:tag name="KSO_WM_DIAGRAM_GROUP_CODE" val="l1-1"/>
  <p:tag name="KSO_WM_UNIT_TYPE" val="l_h_a"/>
  <p:tag name="KSO_WM_UNIT_INDEX" val="1_1_1"/>
  <p:tag name="KSO_WM_UNIT_ID" val="diagram20216835_1*l_h_a*1_1_1"/>
  <p:tag name="KSO_WM_TEMPLATE_CATEGORY" val="diagram"/>
  <p:tag name="KSO_WM_TEMPLATE_INDEX" val="20216835"/>
  <p:tag name="KSO_WM_UNIT_LAYERLEVEL" val="1_1_1"/>
  <p:tag name="KSO_WM_TAG_VERSION" val="1.0"/>
  <p:tag name="KSO_WM_BEAUTIFY_FLAG" val="#wm#"/>
  <p:tag name="KSO_WM_UNIT_TEXT_FILL_FORE_SCHEMECOLOR_INDEX_BRIGHTNESS" val="0"/>
  <p:tag name="KSO_WM_UNIT_TEXT_FILL_FORE_SCHEMECOLOR_INDEX" val="14"/>
  <p:tag name="KSO_WM_UNIT_TEXT_FILL_TYPE" val="1"/>
  <p:tag name="KSO_WM_UNIT_USESOURCEFORMAT_APPLY" val="1"/>
</p:tagLst>
</file>

<file path=ppt/tags/tag119.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1"/>
  <p:tag name="KSO_WM_UNIT_ID" val="diagram20216835_1*l_h_i*1_2_1"/>
  <p:tag name="KSO_WM_TEMPLATE_CATEGORY" val="diagram"/>
  <p:tag name="KSO_WM_TEMPLATE_INDEX" val="20216835"/>
  <p:tag name="KSO_WM_UNIT_LAYERLEVEL" val="1_1_1"/>
  <p:tag name="KSO_WM_TAG_VERSION" val="1.0"/>
  <p:tag name="KSO_WM_BEAUTIFY_FLAG" val="#wm#"/>
  <p:tag name="KSO_WM_UNIT_LINE_FORE_SCHEMECOLOR_INDEX_BRIGHTNESS" val="0"/>
  <p:tag name="KSO_WM_UNIT_LINE_FORE_SCHEMECOLOR_INDEX" val="13"/>
  <p:tag name="KSO_WM_UNIT_LINE_FILL_TYPE" val="2"/>
  <p:tag name="KSO_WM_UNIT_TEXT_FILL_FORE_SCHEMECOLOR_INDEX_BRIGHTNESS" val="0"/>
  <p:tag name="KSO_WM_UNIT_TEXT_FILL_FORE_SCHEMECOLOR_INDEX" val="2"/>
  <p:tag name="KSO_WM_UNIT_TEXT_FILL_TYPE" val="1"/>
  <p:tag name="KSO_WM_UNIT_USESOURCEFORMAT_APPLY" val="1"/>
</p:tagLst>
</file>

<file path=ppt/tags/tag12.xml><?xml version="1.0" encoding="utf-8"?>
<p:tagLst xmlns:p="http://schemas.openxmlformats.org/presentationml/2006/main">
  <p:tag name="KSO_WM_UNIT_TEXT_SUBTYPE" val="a"/>
  <p:tag name="KSO_WM_UNIT_SUBTYPE" val="a"/>
  <p:tag name="KSO_WM_UNIT_PRESET_TEXT" val="单击此处添加正文。"/>
  <p:tag name="KSO_WM_UNIT_NOCLEAR" val="0"/>
  <p:tag name="KSO_WM_UNIT_HIGHLIGHT" val="0"/>
  <p:tag name="KSO_WM_UNIT_COMPATIBLE" val="0"/>
  <p:tag name="KSO_WM_UNIT_DIAGRAM_ISNUMVISUAL" val="0"/>
  <p:tag name="KSO_WM_UNIT_DIAGRAM_ISREFERUNIT" val="0"/>
  <p:tag name="KSO_WM_UNIT_TYPE" val="f"/>
  <p:tag name="KSO_WM_UNIT_INDEX" val="3"/>
  <p:tag name="KSO_WM_UNIT_ID" val="diagram20217104_1*f*3"/>
  <p:tag name="KSO_WM_TEMPLATE_CATEGORY" val="diagram"/>
  <p:tag name="KSO_WM_TEMPLATE_INDEX" val="20217104"/>
  <p:tag name="KSO_WM_UNIT_LAYERLEVEL" val="1"/>
  <p:tag name="KSO_WM_TAG_VERSION" val="1.0"/>
  <p:tag name="KSO_WM_BEAUTIFY_FLAG" val="#wm#"/>
  <p:tag name="KSO_WM_UNIT_DEFAULT_FONT" val="14;20;2"/>
  <p:tag name="KSO_WM_UNIT_BLOCK" val="0"/>
  <p:tag name="KSO_WM_UNIT_VALUE" val="36"/>
  <p:tag name="KSO_WM_UNIT_SHOW_EDIT_AREA_INDICATION" val="1"/>
  <p:tag name="KSO_WM_CHIP_GROUPID" val="5e6b05596848fb12bee65ac8"/>
  <p:tag name="KSO_WM_CHIP_XID" val="5e6b05596848fb12bee65aca"/>
  <p:tag name="KSO_WM_UNIT_DEC_AREA_ID" val="c6df8bfee84f436e80476449f8af7ad3"/>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bd262994f12e4a028e9ec9272e031304"/>
  <p:tag name="KSO_WM_UNIT_TEXT_FILL_FORE_SCHEMECOLOR_INDEX_BRIGHTNESS" val="0.25"/>
  <p:tag name="KSO_WM_UNIT_TEXT_FILL_FORE_SCHEMECOLOR_INDEX" val="13"/>
  <p:tag name="KSO_WM_UNIT_TEXT_FILL_TYPE" val="1"/>
  <p:tag name="KSO_WM_TEMPLATE_ASSEMBLE_XID" val="6388ad590c9383becde52e3f"/>
  <p:tag name="KSO_WM_TEMPLATE_ASSEMBLE_GROUPID" val="6388ad590c9383becde52e3f"/>
</p:tagLst>
</file>

<file path=ppt/tags/tag120.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2"/>
  <p:tag name="KSO_WM_UNIT_ID" val="diagram20216835_1*l_h_i*1_2_2"/>
  <p:tag name="KSO_WM_TEMPLATE_CATEGORY" val="diagram"/>
  <p:tag name="KSO_WM_TEMPLATE_INDEX" val="20216835"/>
  <p:tag name="KSO_WM_UNIT_LAYERLEVEL" val="1_1_1"/>
  <p:tag name="KSO_WM_TAG_VERSION" val="1.0"/>
  <p:tag name="KSO_WM_BEAUTIFY_FLAG" val="#wm#"/>
  <p:tag name="KSO_WM_UNIT_FILL_FORE_SCHEMECOLOR_INDEX_BRIGHTNESS" val="0"/>
  <p:tag name="KSO_WM_UNIT_FILL_FORE_SCHEMECOLOR_INDEX" val="7"/>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21.xml><?xml version="1.0" encoding="utf-8"?>
<p:tagLst xmlns:p="http://schemas.openxmlformats.org/presentationml/2006/main">
  <p:tag name="KSO_WM_UNIT_SUBTYPE" val="a"/>
  <p:tag name="KSO_WM_UNIT_PRESET_TEXT" val="单击此处输入你的正文，文字是您思想的提炼，为了最终演示发布的良好效果，请尽量言简意赅的阐述观点，根据需要可酌情增减文字。"/>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diagram20216835_1*l_h_f*1_2_1"/>
  <p:tag name="KSO_WM_TEMPLATE_CATEGORY" val="diagram"/>
  <p:tag name="KSO_WM_TEMPLATE_INDEX" val="20216835"/>
  <p:tag name="KSO_WM_UNIT_LAYERLEVEL" val="1_1_1"/>
  <p:tag name="KSO_WM_TAG_VERSION" val="1.0"/>
  <p:tag name="KSO_WM_BEAUTIFY_FLAG" val="#wm#"/>
  <p:tag name="KSO_WM_UNIT_TEXT_FILL_FORE_SCHEMECOLOR_INDEX_BRIGHTNESS" val="0.25"/>
  <p:tag name="KSO_WM_UNIT_TEXT_FILL_FORE_SCHEMECOLOR_INDEX" val="13"/>
  <p:tag name="KSO_WM_UNIT_TEXT_FILL_TYPE" val="1"/>
  <p:tag name="KSO_WM_UNIT_USESOURCEFORMAT_APPLY" val="1"/>
</p:tagLst>
</file>

<file path=ppt/tags/tag12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l_h_i"/>
  <p:tag name="KSO_WM_UNIT_INDEX" val="1_2_3"/>
  <p:tag name="KSO_WM_UNIT_ID" val="diagram20216835_1*l_h_i*1_2_3"/>
  <p:tag name="KSO_WM_TEMPLATE_CATEGORY" val="diagram"/>
  <p:tag name="KSO_WM_TEMPLATE_INDEX" val="20216835"/>
  <p:tag name="KSO_WM_UNIT_LAYERLEVEL" val="1_1_1"/>
  <p:tag name="KSO_WM_TAG_VERSION" val="1.0"/>
  <p:tag name="KSO_WM_BEAUTIFY_FLAG" val="#wm#"/>
  <p:tag name="KSO_WM_UNIT_FILL_FORE_SCHEMECOLOR_INDEX_BRIGHTNESS" val="0"/>
  <p:tag name="KSO_WM_UNIT_FILL_FORE_SCHEMECOLOR_INDEX" val="7"/>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23.xml><?xml version="1.0" encoding="utf-8"?>
<p:tagLst xmlns:p="http://schemas.openxmlformats.org/presentationml/2006/main">
  <p:tag name="KSO_WM_UNIT_ISCONTENTSTITLE" val="0"/>
  <p:tag name="KSO_WM_UNIT_ISNUMDGMTITLE" val="0"/>
  <p:tag name="KSO_WM_UNIT_PRESET_TEXT" val="添加标题"/>
  <p:tag name="KSO_WM_UNIT_NOCLEAR" val="0"/>
  <p:tag name="KSO_WM_UNIT_HIGHLIGHT" val="0"/>
  <p:tag name="KSO_WM_UNIT_COMPATIBLE" val="0"/>
  <p:tag name="KSO_WM_UNIT_DIAGRAM_ISNUMVISUAL" val="0"/>
  <p:tag name="KSO_WM_UNIT_DIAGRAM_ISREFERUNIT" val="0"/>
  <p:tag name="KSO_WM_DIAGRAM_GROUP_CODE" val="l1-1"/>
  <p:tag name="KSO_WM_UNIT_TYPE" val="l_h_a"/>
  <p:tag name="KSO_WM_UNIT_INDEX" val="1_2_1"/>
  <p:tag name="KSO_WM_UNIT_ID" val="diagram20216835_1*l_h_a*1_2_1"/>
  <p:tag name="KSO_WM_TEMPLATE_CATEGORY" val="diagram"/>
  <p:tag name="KSO_WM_TEMPLATE_INDEX" val="20216835"/>
  <p:tag name="KSO_WM_UNIT_LAYERLEVEL" val="1_1_1"/>
  <p:tag name="KSO_WM_TAG_VERSION" val="1.0"/>
  <p:tag name="KSO_WM_BEAUTIFY_FLAG" val="#wm#"/>
  <p:tag name="KSO_WM_UNIT_TEXT_FILL_FORE_SCHEMECOLOR_INDEX_BRIGHTNESS" val="0"/>
  <p:tag name="KSO_WM_UNIT_TEXT_FILL_FORE_SCHEMECOLOR_INDEX" val="14"/>
  <p:tag name="KSO_WM_UNIT_TEXT_FILL_TYPE" val="1"/>
  <p:tag name="KSO_WM_UNIT_USESOURCEFORMAT_APPLY" val="1"/>
</p:tagLst>
</file>

<file path=ppt/tags/tag124.xml><?xml version="1.0" encoding="utf-8"?>
<p:tagLst xmlns:p="http://schemas.openxmlformats.org/presentationml/2006/main">
  <p:tag name="KSO_WM_BEAUTIFY_FLAG" val="#wm#"/>
  <p:tag name="KSO_WM_TEMPLATE_CATEGORY" val="diagram"/>
  <p:tag name="KSO_WM_TEMPLATE_INDEX" val="20211394"/>
  <p:tag name="KSO_WM_SLIDE_ID" val="diagram20211394_1"/>
  <p:tag name="KSO_WM_TEMPLATE_SUBCATEGORY" val="21"/>
  <p:tag name="KSO_WM_TEMPLATE_MASTER_TYPE" val="0"/>
  <p:tag name="KSO_WM_TEMPLATE_COLOR_TYPE" val="1"/>
  <p:tag name="KSO_WM_SLIDE_ITEM_CNT" val="0"/>
  <p:tag name="KSO_WM_SLIDE_INDEX" val="1"/>
  <p:tag name="KSO_WM_TAG_VERSION" val="1.0"/>
  <p:tag name="KSO_WM_SLIDE_LAYOUT" val="d_f"/>
  <p:tag name="KSO_WM_SLIDE_LAYOUT_CNT" val="1_1"/>
  <p:tag name="KSO_WM_SLIDE_RATIO" val="1.777778"/>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6d96349c98c299aacc02c7"/>
  <p:tag name="KSO_WM_CHIP_FILLPROP" val="[[{&quot;text_align&quot;:&quot;lm&quot;,&quot;text_direction&quot;:&quot;horizontal&quot;,&quot;support_big_font&quot;:false,&quot;picture_toward&quot;:0,&quot;picture_dockside&quot;:[],&quot;fill_id&quot;:&quot;511b1c75f1234b9e8830a0fc8507d58d&quot;,&quot;fill_align&quot;:&quot;lm&quot;,&quot;chip_types&quot;:[&quot;text&quot;,&quot;header&quot;]},{&quot;text_align&quot;:&quot;lm&quot;,&quot;text_direction&quot;:&quot;horizontal&quot;,&quot;support_features&quot;:[&quot;collage&quot;,&quot;carousel&quot;],&quot;support_big_font&quot;:false,&quot;picture_toward&quot;:0,&quot;picture_dockside&quot;:[],&quot;fill_id&quot;:&quot;f59f3e6f069b43bf81b59d708180a1f2&quot;,&quot;fill_align&quot;:&quot;cm&quot;,&quot;chip_types&quot;:[&quot;diagram&quot;,&quot;text&quot;,&quot;picture&quot;,&quot;chart&quot;,&quot;table&quot;,&quot;video&quot;]}]]"/>
  <p:tag name="KSO_WM_CHIP_DECFILLPROP" val="[]"/>
  <p:tag name="KSO_WM_SLIDE_TYPE" val="text"/>
  <p:tag name="KSO_WM_SLIDE_SIZE" val="864*444"/>
  <p:tag name="KSO_WM_SLIDE_POSITION" val="48*48"/>
  <p:tag name="KSO_WM_CHIP_GROUPID" val="5f6c93987b7ee298d401b017"/>
  <p:tag name="KSO_WM_SLIDE_BK_DARK_LIGHT" val="2"/>
  <p:tag name="KSO_WM_SLIDE_BACKGROUND_TYPE" val="general"/>
  <p:tag name="KSO_WM_SLIDE_SUPPORT_FEATURE_TYPE" val="3"/>
  <p:tag name="KSO_WM_SLIDE_SUBTYPE" val="picTxt"/>
  <p:tag name="KSO_WM_TEMPLATE_ASSEMBLE_XID" val="60656efa4054ed1e2fb801a3"/>
  <p:tag name="KSO_WM_TEMPLATE_ASSEMBLE_GROUPID" val="60656efa4054ed1e2fb801a3"/>
  <p:tag name="KSO_WM_SLIDE_COLORSCHEME_VERSION" val="3.2"/>
  <p:tag name="KSO_WM_SLIDE_BACKGROUND" val="[&quot;general&quot;]"/>
  <p:tag name="KSO_WM_SLIDE_CAN_ADD_NAVIGATION" val="1"/>
  <p:tag name="KSO_WM_SPECIAL_SOURCE" val="bdnull"/>
  <p:tag name="KSO_WM_SLIDE_LAYOUT_INFO" val="{&quot;backgroundInfo&quot;:[{&quot;bottom&quot;:0,&quot;bottomAbs&quot;:false,&quot;left&quot;:0,&quot;leftAbs&quot;:false,&quot;right&quot;:0,&quot;rightAbs&quot;:false,&quot;top&quot;:0,&quot;topAbs&quot;:false,&quot;type&quot;:&quot;general&quot;}],&quot;id&quot;:&quot;2021-04-01T15:23:35&quot;,&quot;maxSize&quot;:{&quot;size1&quot;:31.1},&quot;minSize&quot;:{&quot;size1&quot;:20.1},&quot;normalSize&quot;:{&quot;size1&quot;:20.1},&quot;subLayout&quot;:[{&quot;id&quot;:&quot;2021-04-01T15:23:35&quot;,&quot;margin&quot;:{&quot;bottom&quot;:0.0260000042617321,&quot;left&quot;:1.6929999589920044,&quot;right&quot;:1.6929999589920044,&quot;top&quot;:1.6929999589920044},&quot;type&quot;:0},{&quot;id&quot;:&quot;2021-04-01T15:23:35&quot;,&quot;margin&quot;:{&quot;bottom&quot;:1.6929999589920044,&quot;left&quot;:1.6929999589920044,&quot;right&quot;:1.6929999589920044,&quot;top&quot;:0.8199999928474426},&quot;type&quot;:0}],&quot;type&quot;:0}"/>
</p:tagLst>
</file>

<file path=ppt/tags/tag1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16466_1*m_h_i*1_1_1"/>
  <p:tag name="KSO_WM_TEMPLATE_CATEGORY" val="diagram"/>
  <p:tag name="KSO_WM_TEMPLATE_INDEX" val="20216466"/>
  <p:tag name="KSO_WM_UNIT_LAYERLEVEL" val="1_1_1"/>
  <p:tag name="KSO_WM_TAG_VERSION" val="1.0"/>
  <p:tag name="KSO_WM_BEAUTIFY_FLAG" val="#wm#"/>
  <p:tag name="KSO_WM_DIAGRAM_GROUP_CODE" val="m1-1"/>
  <p:tag name="KSO_WM_UNIT_TYPE" val="m_h_i"/>
  <p:tag name="KSO_WM_UNIT_INDEX" val="1_1_1"/>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16466_1*m_h_f*1_1_1"/>
  <p:tag name="KSO_WM_TEMPLATE_CATEGORY" val="diagram"/>
  <p:tag name="KSO_WM_TEMPLATE_INDEX" val="20216466"/>
  <p:tag name="KSO_WM_UNIT_LAYERLEVEL" val="1_1_1"/>
  <p:tag name="KSO_WM_TAG_VERSION" val="1.0"/>
  <p:tag name="KSO_WM_BEAUTIFY_FLAG" val="#wm#"/>
  <p:tag name="KSO_WM_UNIT_SUBTYPE" val="a"/>
  <p:tag name="KSO_WM_UNIT_PRESET_TEXT" val="单击此处添加文本具体内容，简明扼要的阐述您的观点。根据需要可酌情增减文字，以便观者准确的理解您传达的思想。"/>
  <p:tag name="KSO_WM_UNIT_NOCLEAR" val="0"/>
  <p:tag name="KSO_WM_DIAGRAM_GROUP_CODE" val="m1-1"/>
  <p:tag name="KSO_WM_UNIT_TYPE" val="m_h_f"/>
  <p:tag name="KSO_WM_UNIT_INDEX" val="1_1_1"/>
  <p:tag name="KSO_WM_UNIT_TEXT_FILL_FORE_SCHEMECOLOR_INDEX_BRIGHTNESS" val="0.25"/>
  <p:tag name="KSO_WM_UNIT_TEXT_FILL_FORE_SCHEMECOLOR_INDEX" val="13"/>
  <p:tag name="KSO_WM_UNIT_TEXT_FILL_TYPE" val="1"/>
  <p:tag name="KSO_WM_UNIT_USESOURCEFORMAT_APPLY" val="1"/>
</p:tagLst>
</file>

<file path=ppt/tags/tag1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16466_1*m_h_a*1_1_1"/>
  <p:tag name="KSO_WM_TEMPLATE_CATEGORY" val="diagram"/>
  <p:tag name="KSO_WM_TEMPLATE_INDEX" val="20216466"/>
  <p:tag name="KSO_WM_UNIT_LAYERLEVEL" val="1_1_1"/>
  <p:tag name="KSO_WM_TAG_VERSION" val="1.0"/>
  <p:tag name="KSO_WM_BEAUTIFY_FLAG" val="#wm#"/>
  <p:tag name="KSO_WM_UNIT_ISCONTENTSTITLE" val="0"/>
  <p:tag name="KSO_WM_UNIT_ISNUMDGMTITLE" val="0"/>
  <p:tag name="KSO_WM_UNIT_PRESET_TEXT" val="单击此处添加标题"/>
  <p:tag name="KSO_WM_UNIT_NOCLEAR" val="0"/>
  <p:tag name="KSO_WM_DIAGRAM_GROUP_CODE" val="m1-1"/>
  <p:tag name="KSO_WM_UNIT_TYPE" val="m_h_a"/>
  <p:tag name="KSO_WM_UNIT_INDEX" val="1_1_1"/>
  <p:tag name="KSO_WM_UNIT_TEXT_FILL_FORE_SCHEMECOLOR_INDEX_BRIGHTNESS" val="0"/>
  <p:tag name="KSO_WM_UNIT_TEXT_FILL_FORE_SCHEMECOLOR_INDEX" val="14"/>
  <p:tag name="KSO_WM_UNIT_TEXT_FILL_TYPE" val="1"/>
  <p:tag name="KSO_WM_UNIT_USESOURCEFORMAT_APPLY" val="1"/>
</p:tagLst>
</file>

<file path=ppt/tags/tag1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16466_1*m_h_i*1_2_2"/>
  <p:tag name="KSO_WM_TEMPLATE_CATEGORY" val="diagram"/>
  <p:tag name="KSO_WM_TEMPLATE_INDEX" val="20216466"/>
  <p:tag name="KSO_WM_UNIT_LAYERLEVEL" val="1_1_1"/>
  <p:tag name="KSO_WM_TAG_VERSION" val="1.0"/>
  <p:tag name="KSO_WM_BEAUTIFY_FLAG" val="#wm#"/>
  <p:tag name="KSO_WM_DIAGRAM_GROUP_CODE" val="m1-1"/>
  <p:tag name="KSO_WM_UNIT_TYPE" val="m_h_i"/>
  <p:tag name="KSO_WM_UNIT_INDEX" val="1_2_2"/>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16466_1*m_h_i*1_2_1"/>
  <p:tag name="KSO_WM_TEMPLATE_CATEGORY" val="diagram"/>
  <p:tag name="KSO_WM_TEMPLATE_INDEX" val="20216466"/>
  <p:tag name="KSO_WM_UNIT_LAYERLEVEL" val="1_1_1"/>
  <p:tag name="KSO_WM_TAG_VERSION" val="1.0"/>
  <p:tag name="KSO_WM_BEAUTIFY_FLAG" val="#wm#"/>
  <p:tag name="KSO_WM_DIAGRAM_GROUP_CODE" val="m1-1"/>
  <p:tag name="KSO_WM_UNIT_TYPE" val="m_h_i"/>
  <p:tag name="KSO_WM_UNIT_INDEX" val="1_2_1"/>
  <p:tag name="KSO_WM_UNIT_FILL_FORE_SCHEMECOLOR_INDEX_BRIGHTNESS" val="0"/>
  <p:tag name="KSO_WM_UNIT_FILL_FORE_SCHEMECOLOR_INDEX" val="10"/>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13.xml><?xml version="1.0" encoding="utf-8"?>
<p:tagLst xmlns:p="http://schemas.openxmlformats.org/presentationml/2006/main">
  <p:tag name="KSO_WM_UNIT_TEXT_SUBTYPE" val="a"/>
  <p:tag name="KSO_WM_UNIT_SUBTYPE" val="a"/>
  <p:tag name="KSO_WM_UNIT_PRESET_TEXT" val="单击此处添加正文。"/>
  <p:tag name="KSO_WM_UNIT_NOCLEAR" val="0"/>
  <p:tag name="KSO_WM_UNIT_HIGHLIGHT" val="0"/>
  <p:tag name="KSO_WM_UNIT_COMPATIBLE" val="0"/>
  <p:tag name="KSO_WM_UNIT_DIAGRAM_ISNUMVISUAL" val="0"/>
  <p:tag name="KSO_WM_UNIT_DIAGRAM_ISREFERUNIT" val="0"/>
  <p:tag name="KSO_WM_UNIT_TYPE" val="f"/>
  <p:tag name="KSO_WM_UNIT_INDEX" val="2"/>
  <p:tag name="KSO_WM_UNIT_ID" val="diagram20217104_1*f*2"/>
  <p:tag name="KSO_WM_TEMPLATE_CATEGORY" val="diagram"/>
  <p:tag name="KSO_WM_TEMPLATE_INDEX" val="20217104"/>
  <p:tag name="KSO_WM_UNIT_LAYERLEVEL" val="1"/>
  <p:tag name="KSO_WM_TAG_VERSION" val="1.0"/>
  <p:tag name="KSO_WM_BEAUTIFY_FLAG" val="#wm#"/>
  <p:tag name="KSO_WM_UNIT_DEFAULT_FONT" val="14;20;2"/>
  <p:tag name="KSO_WM_UNIT_BLOCK" val="0"/>
  <p:tag name="KSO_WM_UNIT_VALUE" val="36"/>
  <p:tag name="KSO_WM_UNIT_SHOW_EDIT_AREA_INDICATION" val="1"/>
  <p:tag name="KSO_WM_CHIP_GROUPID" val="5e6b05596848fb12bee65ac8"/>
  <p:tag name="KSO_WM_CHIP_XID" val="5e6b05596848fb12bee65aca"/>
  <p:tag name="KSO_WM_UNIT_DEC_AREA_ID" val="36ab805bf4ce4097a5fa01e1533c7275"/>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2876a08ecbb44e868d98bc2214e2d9bf"/>
  <p:tag name="KSO_WM_UNIT_TEXT_FILL_FORE_SCHEMECOLOR_INDEX_BRIGHTNESS" val="0.25"/>
  <p:tag name="KSO_WM_UNIT_TEXT_FILL_FORE_SCHEMECOLOR_INDEX" val="13"/>
  <p:tag name="KSO_WM_UNIT_TEXT_FILL_TYPE" val="1"/>
  <p:tag name="KSO_WM_TEMPLATE_ASSEMBLE_XID" val="6388ad590c9383becde52e3f"/>
  <p:tag name="KSO_WM_TEMPLATE_ASSEMBLE_GROUPID" val="6388ad590c9383becde52e3f"/>
</p:tagLst>
</file>

<file path=ppt/tags/tag1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16466_1*m_h_f*1_2_1"/>
  <p:tag name="KSO_WM_TEMPLATE_CATEGORY" val="diagram"/>
  <p:tag name="KSO_WM_TEMPLATE_INDEX" val="20216466"/>
  <p:tag name="KSO_WM_UNIT_LAYERLEVEL" val="1_1_1"/>
  <p:tag name="KSO_WM_TAG_VERSION" val="1.0"/>
  <p:tag name="KSO_WM_BEAUTIFY_FLAG" val="#wm#"/>
  <p:tag name="KSO_WM_UNIT_SUBTYPE" val="a"/>
  <p:tag name="KSO_WM_UNIT_PRESET_TEXT" val="单击此处添加文本具体内容，简明扼要的阐述您的观点。根据需要可酌情增减文字，以便观者准确的理解您传达的思想。"/>
  <p:tag name="KSO_WM_UNIT_NOCLEAR" val="0"/>
  <p:tag name="KSO_WM_DIAGRAM_GROUP_CODE" val="m1-1"/>
  <p:tag name="KSO_WM_UNIT_TYPE" val="m_h_f"/>
  <p:tag name="KSO_WM_UNIT_INDEX" val="1_2_1"/>
  <p:tag name="KSO_WM_UNIT_VALUE" val="66"/>
  <p:tag name="KSO_WM_UNIT_TEXT_FILL_FORE_SCHEMECOLOR_INDEX_BRIGHTNESS" val="0.25"/>
  <p:tag name="KSO_WM_UNIT_TEXT_FILL_FORE_SCHEMECOLOR_INDEX" val="13"/>
  <p:tag name="KSO_WM_UNIT_TEXT_FILL_TYPE" val="1"/>
  <p:tag name="KSO_WM_UNIT_USESOURCEFORMAT_APPLY" val="1"/>
</p:tagLst>
</file>

<file path=ppt/tags/tag1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16466_1*m_h_a*1_2_1"/>
  <p:tag name="KSO_WM_TEMPLATE_CATEGORY" val="diagram"/>
  <p:tag name="KSO_WM_TEMPLATE_INDEX" val="20216466"/>
  <p:tag name="KSO_WM_UNIT_LAYERLEVEL" val="1_1_1"/>
  <p:tag name="KSO_WM_TAG_VERSION" val="1.0"/>
  <p:tag name="KSO_WM_BEAUTIFY_FLAG" val="#wm#"/>
  <p:tag name="KSO_WM_UNIT_ISCONTENTSTITLE" val="0"/>
  <p:tag name="KSO_WM_UNIT_ISNUMDGMTITLE" val="0"/>
  <p:tag name="KSO_WM_UNIT_PRESET_TEXT" val="单击此处添加标题"/>
  <p:tag name="KSO_WM_UNIT_NOCLEAR" val="0"/>
  <p:tag name="KSO_WM_DIAGRAM_GROUP_CODE" val="m1-1"/>
  <p:tag name="KSO_WM_UNIT_TYPE" val="m_h_a"/>
  <p:tag name="KSO_WM_UNIT_INDEX" val="1_2_1"/>
  <p:tag name="KSO_WM_UNIT_VALUE" val="9"/>
  <p:tag name="KSO_WM_UNIT_TEXT_FILL_FORE_SCHEMECOLOR_INDEX_BRIGHTNESS" val="0"/>
  <p:tag name="KSO_WM_UNIT_TEXT_FILL_FORE_SCHEMECOLOR_INDEX" val="14"/>
  <p:tag name="KSO_WM_UNIT_TEXT_FILL_TYPE" val="1"/>
  <p:tag name="KSO_WM_UNIT_USESOURCEFORMAT_APPLY" val="1"/>
</p:tagLst>
</file>

<file path=ppt/tags/tag132.xml><?xml version="1.0" encoding="utf-8"?>
<p:tagLst xmlns:p="http://schemas.openxmlformats.org/presentationml/2006/main">
  <p:tag name="KSO_WM_BEAUTIFY_FLAG" val="#wm#"/>
  <p:tag name="KSO_WM_TEMPLATE_CATEGORY" val="diagram"/>
  <p:tag name="KSO_WM_TEMPLATE_INDEX" val="20209527"/>
  <p:tag name="KSO_WM_SLIDE_ID" val="diagram20209527_1"/>
  <p:tag name="KSO_WM_TEMPLATE_SUBCATEGORY" val="21"/>
  <p:tag name="KSO_WM_TEMPLATE_MASTER_TYPE" val="0"/>
  <p:tag name="KSO_WM_TEMPLATE_COLOR_TYPE" val="1"/>
  <p:tag name="KSO_WM_SLIDE_ITEM_CNT" val="0"/>
  <p:tag name="KSO_WM_SLIDE_INDEX" val="1"/>
  <p:tag name="KSO_WM_TAG_VERSION" val="1.0"/>
  <p:tag name="KSO_WM_SLIDE_LAYOUT" val="d"/>
  <p:tag name="KSO_WM_SLIDE_LAYOUT_CNT" val="1"/>
  <p:tag name="KSO_WM_SLIDE_RATIO" val="1.777778"/>
  <p:tag name="KSO_WM_CHIP_INFOS" val="{&quot;type&quot;:0,&quot;layout_type&quot;:&quot;topbottom&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20142fc4814ce96fb1281b"/>
  <p:tag name="KSO_WM_CHIP_FILLPROP" val="[[{&quot;text_align&quot;:&quot;lm&quot;,&quot;text_direction&quot;:&quot;horizontal&quot;,&quot;support_features&quot;:[&quot;collage&quot;,&quot;carousel&quot;],&quot;support_big_font&quot;:false,&quot;picture_toward&quot;:0,&quot;picture_dockside&quot;:[],&quot;fill_id&quot;:&quot;05426f0b1077440ebd8848530286d431&quot;,&quot;fill_align&quot;:&quot;cm&quot;,&quot;chip_types&quot;:[&quot;diagram&quot;,&quot;pictext&quot;,&quot;text&quot;,&quot;picture&quot;,&quot;chart&quot;,&quot;table&quot;,&quot;video&quot;]}]]"/>
  <p:tag name="KSO_WM_CHIP_DECFILLPROP" val="[]"/>
  <p:tag name="KSO_WM_SLIDE_TYPE" val="text"/>
  <p:tag name="KSO_WM_SLIDE_SIZE" val="864*324"/>
  <p:tag name="KSO_WM_SLIDE_POSITION" val="47*107"/>
  <p:tag name="KSO_WM_CHIP_GROUPID" val="5f20142fc4814ce96fb1281a"/>
  <p:tag name="KSO_WM_SLIDE_BK_DARK_LIGHT" val="2"/>
  <p:tag name="KSO_WM_SLIDE_BACKGROUND_TYPE" val="general"/>
  <p:tag name="KSO_WM_SLIDE_SUPPORT_FEATURE_TYPE" val="3"/>
  <p:tag name="KSO_WM_SLIDE_SUBTYPE" val="picTxt"/>
  <p:tag name="KSO_WM_TEMPLATE_ASSEMBLE_XID" val="60656e904054ed1e2fb7fb93"/>
  <p:tag name="KSO_WM_TEMPLATE_ASSEMBLE_GROUPID" val="60656e904054ed1e2fb7fb93"/>
  <p:tag name="KSO_WM_SLIDE_COLORSCHEME_VERSION" val="3.2"/>
  <p:tag name="KSO_WM_SLIDE_BACKGROUND" val="[&quot;general&quot;]"/>
  <p:tag name="KSO_WM_SLIDE_CAN_ADD_NAVIGATION" val="1"/>
  <p:tag name="KSO_WM_SPECIAL_SOURCE" val="bdnull"/>
  <p:tag name="KSO_WM_TEMPLATE_THUMBS_INDEX" val="1、4、7、12、13、14、15、16、17、18、20、24、25、28、33、36、40、43、44"/>
  <p:tag name="KSO_WM_SLIDE_LAYOUT_INFO" val="{&quot;backgroundInfo&quot;:[{&quot;bottom&quot;:0,&quot;bottomAbs&quot;:false,&quot;left&quot;:0,&quot;leftAbs&quot;:false,&quot;right&quot;:0,&quot;rightAbs&quot;:false,&quot;top&quot;:0,&quot;topAbs&quot;:false,&quot;type&quot;:&quot;general&quot;}],&quot;id&quot;:&quot;2023-05-23T21:29:07&quot;,&quot;maxSize&quot;:{&quot;size1&quot;:2.310280974926772},&quot;minSize&quot;:{&quot;size1&quot;:2.310280974926772},&quot;normalSize&quot;:{&quot;size1&quot;:2.310280974926772},&quot;subLayout&quot;:[{&quot;id&quot;:&quot;2023-05-23T21:29:07&quot;,&quot;type&quot;:0},{&quot;id&quot;:&quot;2023-05-23T21:29:07&quot;,&quot;margin&quot;:{&quot;bottom&quot;:1.6929999589920044,&quot;left&quot;:1.6929999589920044,&quot;right&quot;:1.6929999589920044,&quot;top&quot;:1.2699999809265137},&quot;type&quot;:0}],&quot;type&quot;:0}"/>
</p:tagLst>
</file>

<file path=ppt/tags/tag133.xml><?xml version="1.0" encoding="utf-8"?>
<p:tagLst xmlns:p="http://schemas.openxmlformats.org/presentationml/2006/main">
  <p:tag name="KSO_WM_UNIT_ISCONTENTSTITLE" val="0"/>
  <p:tag name="KSO_WM_UNIT_ISNUMDGMTITLE" val="0"/>
  <p:tag name="KSO_WM_UNIT_NOCLEAR" val="0"/>
  <p:tag name="KSO_WM_UNIT_VALUE" val="11"/>
  <p:tag name="KSO_WM_UNIT_HIGHLIGHT" val="0"/>
  <p:tag name="KSO_WM_UNIT_COMPATIBLE" val="0"/>
  <p:tag name="KSO_WM_UNIT_DIAGRAM_ISNUMVISUAL" val="0"/>
  <p:tag name="KSO_WM_UNIT_DIAGRAM_ISREFERUNIT" val="0"/>
  <p:tag name="KSO_WM_UNIT_TYPE" val="a"/>
  <p:tag name="KSO_WM_UNIT_INDEX" val="1"/>
  <p:tag name="KSO_WM_UNIT_ID" val="diagram20229678_1*a*1"/>
  <p:tag name="KSO_WM_TEMPLATE_CATEGORY" val="diagram"/>
  <p:tag name="KSO_WM_TEMPLATE_INDEX" val="20229678"/>
  <p:tag name="KSO_WM_UNIT_LAYERLEVEL" val="1"/>
  <p:tag name="KSO_WM_TAG_VERSION" val="1.0"/>
  <p:tag name="KSO_WM_BEAUTIFY_FLAG" val="#wm#"/>
  <p:tag name="KSO_WM_UNIT_PRESET_TEXT" val="添加标题"/>
  <p:tag name="KSO_WM_UNIT_DEFAULT_FONT" val="24;44;4"/>
  <p:tag name="KSO_WM_UNIT_BLOCK" val="0"/>
  <p:tag name="KSO_WM_UNIT_SHOW_EDIT_AREA_INDICATION" val="1"/>
  <p:tag name="KSO_WM_CHIP_GROUPID" val="5e7881253197e252a37019b5"/>
  <p:tag name="KSO_WM_CHIP_XID" val="5e7881253197e252a37019b6"/>
  <p:tag name="KSO_WM_UNIT_DEC_AREA_ID" val="628ba8668d1d4044a5506551189a4822"/>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1}"/>
  <p:tag name="KSO_WM_UNIT_SM_LIMIT_TYPE" val="2"/>
  <p:tag name="KSO_WM_CHIP_FILLAREA_FILL_RULE" val="{&quot;fill_align&quot;:&quot;lb&quot;,&quot;fill_mode&quot;:&quot;full&quot;,&quot;sacle_strategy&quot;:&quot;smart&quot;}"/>
  <p:tag name="KSO_WM_ASSEMBLE_CHIP_INDEX" val="c51c6ee0d6464ada8d353d408cc3a0d7"/>
  <p:tag name="KSO_WM_UNIT_SUPPORT_BIG_FONT" val="1"/>
  <p:tag name="KSO_WM_UNIT_TEXT_FILL_FORE_SCHEMECOLOR_INDEX_BRIGHTNESS" val="0"/>
  <p:tag name="KSO_WM_UNIT_TEXT_FILL_FORE_SCHEMECOLOR_INDEX" val="13"/>
  <p:tag name="KSO_WM_UNIT_TEXT_FILL_TYPE" val="1"/>
  <p:tag name="KSO_WM_TEMPLATE_ASSEMBLE_XID" val="639b03150c9383becde70655"/>
  <p:tag name="KSO_WM_TEMPLATE_ASSEMBLE_GROUPID" val="639b03150c9383becde70655"/>
  <p:tag name="KSO_WM_UNIT_SMARTLAYOUT_COMPRESS_INFO" val="{&#10;    &quot;id&quot;: &quot;2022-12-15T19:20:54&quot;,&#10;    &quot;max&quot;: 0,&#10;    &quot;parentMax&quot;: {&#10;        &quot;max&quot;: 0.010944881889756177&#10;    },&#10;    &quot;topChanged&quot;: 0&#10;}&#10;"/>
</p:tagLst>
</file>

<file path=ppt/tags/tag134.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地阐述您的观点。您的内容已经简明扼要。"/>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29678_1*f*1"/>
  <p:tag name="KSO_WM_TEMPLATE_CATEGORY" val="diagram"/>
  <p:tag name="KSO_WM_TEMPLATE_INDEX" val="20229678"/>
  <p:tag name="KSO_WM_UNIT_LAYERLEVEL" val="1"/>
  <p:tag name="KSO_WM_TAG_VERSION" val="1.0"/>
  <p:tag name="KSO_WM_BEAUTIFY_FLAG" val="#wm#"/>
  <p:tag name="KSO_WM_UNIT_DEFAULT_FONT" val="14;20;2"/>
  <p:tag name="KSO_WM_UNIT_BLOCK" val="0"/>
  <p:tag name="KSO_WM_UNIT_VALUE" val="60"/>
  <p:tag name="KSO_WM_UNIT_SHOW_EDIT_AREA_INDICATION" val="1"/>
  <p:tag name="KSO_WM_CHIP_GROUPID" val="5e6b05596848fb12bee65ac8"/>
  <p:tag name="KSO_WM_CHIP_XID" val="5e6b05596848fb12bee65aca"/>
  <p:tag name="KSO_WM_UNIT_DEC_AREA_ID" val="dbb42f507c4146faa8eefee29f4d7608"/>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t&quot;,&quot;fill_mode&quot;:&quot;full&quot;,&quot;sacle_strategy&quot;:&quot;smart&quot;}"/>
  <p:tag name="KSO_WM_ASSEMBLE_CHIP_INDEX" val="361b6221b08d418ba3b911a03cd34374"/>
  <p:tag name="KSO_WM_UNIT_SUPPORT_BIG_FONT" val="1"/>
  <p:tag name="KSO_WM_UNIT_SUPPORT_UNIT_TYPE" val="[&quot;d&quot;,&quot;α&quot;,&quot;β&quot;]"/>
  <p:tag name="KSO_WM_UNIT_TEXT_FILL_FORE_SCHEMECOLOR_INDEX_BRIGHTNESS" val="0.25"/>
  <p:tag name="KSO_WM_UNIT_TEXT_FILL_FORE_SCHEMECOLOR_INDEX" val="13"/>
  <p:tag name="KSO_WM_UNIT_TEXT_FILL_TYPE" val="1"/>
  <p:tag name="KSO_WM_TEMPLATE_ASSEMBLE_XID" val="639b03150c9383becde70655"/>
  <p:tag name="KSO_WM_TEMPLATE_ASSEMBLE_GROUPID" val="639b03150c9383becde70655"/>
</p:tagLst>
</file>

<file path=ppt/tags/tag135.xml><?xml version="1.0" encoding="utf-8"?>
<p:tagLst xmlns:p="http://schemas.openxmlformats.org/presentationml/2006/main">
  <p:tag name="KSO_WM_BEAUTIFY_FLAG" val=""/>
</p:tagLst>
</file>

<file path=ppt/tags/tag136.xml><?xml version="1.0" encoding="utf-8"?>
<p:tagLst xmlns:p="http://schemas.openxmlformats.org/presentationml/2006/main">
  <p:tag name="KSO_WM_BEAUTIFY_FLAG" val="#wm#"/>
  <p:tag name="KSO_WM_TEMPLATE_CATEGORY" val="diagram"/>
  <p:tag name="KSO_WM_TEMPLATE_INDEX" val="20229678"/>
  <p:tag name="KSO_WM_SLIDE_ID" val="diagram20229678_1"/>
  <p:tag name="KSO_WM_TEMPLATE_SUBCATEGORY" val="21"/>
  <p:tag name="KSO_WM_TEMPLATE_MASTER_TYPE" val="0"/>
  <p:tag name="KSO_WM_TEMPLATE_COLOR_TYPE" val="1"/>
  <p:tag name="KSO_WM_SLIDE_ITEM_CNT" val="0"/>
  <p:tag name="KSO_WM_SLIDE_INDEX" val="1"/>
  <p:tag name="KSO_WM_TAG_VERSION" val="1.0"/>
  <p:tag name="KSO_WM_SLIDE_LAYOUT" val="a_d_f"/>
  <p:tag name="KSO_WM_SLIDE_LAYOUT_CNT" val="1_1_1"/>
  <p:tag name="KSO_WM_SLIDE_RATIO" val="1.777778"/>
  <p:tag name="KSO_WM_CHIP_INFOS" val="{&quot;type&quot;:0,&quot;layout_type&quot;:&quot;leftright&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6dafb59c98c299aacce4d6"/>
  <p:tag name="KSO_WM_CHIP_FILLPROP" val="[[{&quot;text_align&quot;:&quot;rm&quot;,&quot;text_direction&quot;:&quot;horizontal&quot;,&quot;support_features&quot;:[&quot;collage&quot;,&quot;carousel&quot;],&quot;support_big_font&quot;:false,&quot;picture_toward&quot;:0,&quot;picture_dockside&quot;:[],&quot;fill_id&quot;:&quot;7325af2ead7d4ad383c44bee22843bee&quot;,&quot;fill_align&quot;:&quot;rm&quot;,&quot;chip_types&quot;:[&quot;picture&quot;]},{&quot;text_align&quot;:&quot;lb&quot;,&quot;text_direction&quot;:&quot;horizontal&quot;,&quot;support_big_font&quot;:true,&quot;picture_toward&quot;:0,&quot;picture_dockside&quot;:[],&quot;fill_id&quot;:&quot;319ec10203914616ac9484f3c80aec95&quot;,&quot;fill_align&quot;:&quot;lb&quot;,&quot;chip_types&quot;:[&quot;text&quot;,&quot;header&quot;]},{&quot;text_align&quot;:&quot;lt&quot;,&quot;text_direction&quot;:&quot;horizontal&quot;,&quot;support_big_font&quot;:true,&quot;picture_toward&quot;:0,&quot;picture_dockside&quot;:[],&quot;fill_id&quot;:&quot;e865351ab2c849e3b2d22f89a61e1e38&quot;,&quot;fill_align&quot;:&quot;lt&quot;,&quot;chip_types&quot;:[&quot;pictext&quot;,&quot;text&quot;,&quot;picture&quot;,&quot;chart&quot;,&quot;table&quot;]}]]"/>
  <p:tag name="KSO_WM_CHIP_DECFILLPROP" val="[]"/>
  <p:tag name="KSO_WM_SLIDE_TYPE" val="text"/>
  <p:tag name="KSO_WM_SLIDE_SIZE" val="887*540"/>
  <p:tag name="KSO_WM_SLIDE_POSITION" val="72*0"/>
  <p:tag name="KSO_WM_CHIP_GROUPID" val="5f6dafb59c98c299aacce4d5"/>
  <p:tag name="KSO_WM_SLIDE_BK_DARK_LIGHT" val="2"/>
  <p:tag name="KSO_WM_SLIDE_BACKGROUND_TYPE" val="general"/>
  <p:tag name="KSO_WM_SLIDE_SUPPORT_FEATURE_TYPE" val="3"/>
  <p:tag name="KSO_WM_SLIDE_SUBTYPE" val="picTxt"/>
  <p:tag name="KSO_WM_TEMPLATE_ASSEMBLE_XID" val="639b03150c9383becde70655"/>
  <p:tag name="KSO_WM_TEMPLATE_ASSEMBLE_GROUPID" val="639b03150c9383becde70655"/>
  <p:tag name="KSO_WM_SLIDE_COLORSCHEME_VERSION" val="3.2"/>
  <p:tag name="KSO_WM_SLIDE_BACKGROUND" val="[&quot;general&quot;]"/>
  <p:tag name="KSO_WM_SLIDE_CAN_ADD_NAVIGATION" val="1"/>
  <p:tag name="KSO_WM_SPECIAL_SOURCE" val="bdnull"/>
  <p:tag name="KSO_WM_SLIDE_LAYOUT_INFO" val="{&quot;backgroundInfo&quot;:[{&quot;bottom&quot;:0,&quot;bottomAbs&quot;:false,&quot;left&quot;:0,&quot;leftAbs&quot;:false,&quot;right&quot;:0,&quot;rightAbs&quot;:false,&quot;top&quot;:0,&quot;topAbs&quot;:false,&quot;type&quot;:&quot;general&quot;}],&quot;direction&quot;:1,&quot;id&quot;:&quot;2022-12-15T19:20:54&quot;,&quot;maxSize&quot;:{&quot;size1&quot;:61.3},&quot;minSize&quot;:{&quot;size1&quot;:40},&quot;normalSize&quot;:{&quot;size1&quot;:53.9625},&quot;subLayout&quot;:[{&quot;id&quot;:&quot;2022-12-15T19:20:54&quot;,&quot;maxSize&quot;:{&quot;size1&quot;:48.99074074060277},&quot;minSize&quot;:{&quot;size1&quot;:22.190740740602767},&quot;normalSize&quot;:{&quot;size1&quot;:22.193628365760723},&quot;subLayout&quot;:[{&quot;id&quot;:&quot;2022-12-15T19:20:54&quot;,&quot;margin&quot;:{&quot;bottom&quot;:0.02600000612437725,&quot;left&quot;:1.6929999589920044,&quot;right&quot;:1.6929999589920044,&quot;top&quot;:1.6929999589920044},&quot;type&quot;:0},{&quot;id&quot;:&quot;2022-12-15T19:20:54&quot;,&quot;margin&quot;:{&quot;bottom&quot;:1.6929999589920044,&quot;left&quot;:1.6929999589920044,&quot;right&quot;:1.6929999589920044,&quot;top&quot;:0},&quot;type&quot;:0}],&quot;type&quot;:0},{&quot;id&quot;:&quot;2022-12-15T19:20:54&quot;,&quot;type&quot;:0}],&quot;type&quot;:0}"/>
</p:tagLst>
</file>

<file path=ppt/tags/tag137.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2026_1*f*1"/>
  <p:tag name="KSO_WM_TEMPLATE_CATEGORY" val="diagram"/>
  <p:tag name="KSO_WM_TEMPLATE_INDEX" val="20212026"/>
  <p:tag name="KSO_WM_UNIT_LAYERLEVEL" val="1"/>
  <p:tag name="KSO_WM_TAG_VERSION" val="1.0"/>
  <p:tag name="KSO_WM_BEAUTIFY_FLAG" val="#wm#"/>
  <p:tag name="KSO_WM_UNIT_DEFAULT_FONT" val="14;20;2"/>
  <p:tag name="KSO_WM_UNIT_BLOCK" val="0"/>
  <p:tag name="KSO_WM_UNIT_VALUE" val="84"/>
  <p:tag name="KSO_WM_UNIT_SHOW_EDIT_AREA_INDICATION" val="1"/>
  <p:tag name="KSO_WM_CHIP_GROUPID" val="5e6b05596848fb12bee65ac8"/>
  <p:tag name="KSO_WM_CHIP_XID" val="5e6b05596848fb12bee65aca"/>
  <p:tag name="KSO_WM_UNIT_DEC_AREA_ID" val="7b95c679221345409fc992a0180a6f5e"/>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bf591af329c34303bf18860378735beb"/>
  <p:tag name="KSO_WM_UNIT_SUPPORT_BIG_FONT" val="1"/>
  <p:tag name="KSO_WM_UNIT_TEXT_FILL_FORE_SCHEMECOLOR_INDEX_BRIGHTNESS" val="0.25"/>
  <p:tag name="KSO_WM_UNIT_TEXT_FILL_FORE_SCHEMECOLOR_INDEX" val="13"/>
  <p:tag name="KSO_WM_UNIT_TEXT_FILL_TYPE" val="1"/>
  <p:tag name="KSO_WM_TEMPLATE_ASSEMBLE_XID" val="60656f114054ed1e2fb802ea"/>
  <p:tag name="KSO_WM_TEMPLATE_ASSEMBLE_GROUPID" val="60656f114054ed1e2fb802ea"/>
</p:tagLst>
</file>

<file path=ppt/tags/tag138.xml><?xml version="1.0" encoding="utf-8"?>
<p:tagLst xmlns:p="http://schemas.openxmlformats.org/presentationml/2006/main">
  <p:tag name="KSO_WM_UNIT_BLOCK" val="0"/>
  <p:tag name="KSO_WM_UNIT_HIGHLIGHT" val="0"/>
  <p:tag name="KSO_WM_UNIT_COMPATIBLE" val="0"/>
  <p:tag name="KSO_WM_UNIT_DIAGRAM_ISNUMVISUAL" val="0"/>
  <p:tag name="KSO_WM_UNIT_DIAGRAM_ISREFERUNIT" val="0"/>
  <p:tag name="KSO_WM_UNIT_TYPE" val="i"/>
  <p:tag name="KSO_WM_UNIT_INDEX" val="1"/>
  <p:tag name="KSO_WM_UNIT_ID" val="diagram20212026_1*i*1"/>
  <p:tag name="KSO_WM_TEMPLATE_CATEGORY" val="diagram"/>
  <p:tag name="KSO_WM_TEMPLATE_INDEX" val="20212026"/>
  <p:tag name="KSO_WM_UNIT_LAYERLEVEL" val="1"/>
  <p:tag name="KSO_WM_TAG_VERSION" val="1.0"/>
  <p:tag name="KSO_WM_BEAUTIFY_FLAG" val="#wm#"/>
  <p:tag name="KSO_WM_UNIT_SM_LIMIT_TYPE" val="1"/>
  <p:tag name="KSO_WM_UNIT_DECORATE_INFO" val="{&quot;ReferentInfo&quot;:{&quot;Id&quot;:&quot;slide&quot;,&quot;X&quot;:{&quot;Pos&quot;:0},&quot;Y&quot;:{&quot;Pos&quot;:0}},&quot;DecorateInfoX&quot;:{&quot;Pos&quot;:0,&quot;IsAbs&quot;:false},&quot;DecorateInfoY&quot;:{&quot;Pos&quot;:0,&quot;IsAbs&quot;:false},&quot;DecorateInfoW&quot;:{&quot;IsAbs&quot;:true},&quot;DecorateInfoH&quot;:{&quot;IsAbs&quot;:true},&quot;whChangeMode&quot;:0}"/>
  <p:tag name="KSO_WM_UNIT_DEC_AREA_ID" val="8494b2603575400bb1eaa1ee5871cb1b"/>
  <p:tag name="KSO_WM_CHIP_GROUPID" val="5e9e5a4073d2384101fd9cd5"/>
  <p:tag name="KSO_WM_CHIP_XID" val="5e9e5a4073d2384101fd9cd6"/>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3"/>
  <p:tag name="KSO_WM_TEMPLATE_ASSEMBLE_XID" val="60656f114054ed1e2fb802ea"/>
  <p:tag name="KSO_WM_TEMPLATE_ASSEMBLE_GROUPID" val="60656f114054ed1e2fb802ea"/>
</p:tagLst>
</file>

<file path=ppt/tags/tag139.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wm#"/>
  <p:tag name="KSO_WM_TEMPLATE_CATEGORY" val="diagram"/>
  <p:tag name="KSO_WM_TEMPLATE_INDEX" val="20217104"/>
  <p:tag name="KSO_WM_SLIDE_ID" val="diagram20217104_1"/>
  <p:tag name="KSO_WM_TEMPLATE_SUBCATEGORY" val="21"/>
  <p:tag name="KSO_WM_TEMPLATE_MASTER_TYPE" val="0"/>
  <p:tag name="KSO_WM_TEMPLATE_COLOR_TYPE" val="1"/>
  <p:tag name="KSO_WM_SLIDE_ITEM_CNT" val="0"/>
  <p:tag name="KSO_WM_SLIDE_INDEX" val="1"/>
  <p:tag name="KSO_WM_TAG_VERSION" val="1.0"/>
  <p:tag name="KSO_WM_SLIDE_LAYOUT" val="d_f"/>
  <p:tag name="KSO_WM_SLIDE_LAYOUT_CNT" val="1_3"/>
  <p:tag name="KSO_WM_SLIDE_LAYOUT_INFO" val="{&quot;direction&quot;:1,&quot;id&quot;:&quot;2022-12-01T21:34:17&quot;,&quot;maxSize&quot;:{&quot;size1&quot;:37.5},&quot;minSize&quot;:{&quot;size1&quot;:31.2},&quot;normalSize&quot;:{&quot;size1&quot;:34.6375},&quot;subLayout&quot;:[{&quot;id&quot;:&quot;2022-12-01T21:34:17&quot;,&quot;maxSize&quot;:{&quot;size1&quot;:55.6},&quot;minSize&quot;:{&quot;size1&quot;:22.2},&quot;normalSize&quot;:{&quot;size1&quot;:22.20018518518518},&quot;subLayout&quot;:[{&quot;id&quot;:&quot;2022-12-01T21:34:17&quot;,&quot;margin&quot;:{&quot;bottom&quot;:0.02600000612437725,&quot;left&quot;:2.5399999618530273,&quot;right&quot;:0,&quot;top&quot;:1.6929999589920044},&quot;type&quot;:0},{&quot;id&quot;:&quot;2022-12-01T21:34:17&quot;,&quot;maxSize&quot;:{&quot;size1&quot;:57.3},&quot;minSize&quot;:{&quot;size1&quot;:3.6},&quot;normalSize&quot;:{&quot;size1&quot;:45.24807018963676},&quot;subLayout&quot;:[{&quot;id&quot;:&quot;2022-12-01T21:34:17&quot;,&quot;margin&quot;:{&quot;bottom&quot;:0.02600000612437725,&quot;left&quot;:2.5399999618530273,&quot;right&quot;:0,&quot;top&quot;:0.8199999928474426},&quot;type&quot;:0},{&quot;id&quot;:&quot;2022-12-01T21:34:17&quot;,&quot;margin&quot;:{&quot;bottom&quot;:1.6929999589920044,&quot;left&quot;:2.5399999618530273,&quot;right&quot;:0,&quot;top&quot;:0.8199999928474426},&quot;type&quot;:0}],&quot;type&quot;:0}],&quot;type&quot;:0},{&quot;id&quot;:&quot;2022-12-01T21:34:17&quot;,&quot;margin&quot;:{&quot;bottom&quot;:0,&quot;left&quot;:2.1429998874664307,&quot;right&quot;:0,&quot;top&quot;:0},&quot;type&quot;:0}],&quot;type&quot;:0}"/>
  <p:tag name="KSO_WM_SLIDE_RATIO" val="1.777778"/>
  <p:tag name="KSO_WM_CHIP_INFOS" val="{&quot;type&quot;:0,&quot;layout_type&quot;:&quot;leftright&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adf21a998712faa657ab8d"/>
  <p:tag name="KSO_WM_CHIP_FILLPROP" val="[[{&quot;text_align&quot;:&quot;cm&quot;,&quot;text_direction&quot;:&quot;horizontal&quot;,&quot;support_features&quot;:[&quot;creativepic&quot;],&quot;support_big_font&quot;:false,&quot;picture_toward&quot;:1,&quot;picture_dockside&quot;:[&quot;cb&quot;,&quot;rm&quot;,&quot;ct&quot;],&quot;fill_id&quot;:&quot;13e8ec1290fc4e028185645e233ca632&quot;,&quot;fill_align&quot;:&quot;cm&quot;,&quot;chip_types&quot;:[&quot;picture&quot;]},{&quot;text_align&quot;:&quot;lm&quot;,&quot;text_direction&quot;:&quot;horizontal&quot;,&quot;support_big_font&quot;:false,&quot;picture_toward&quot;:0,&quot;picture_dockside&quot;:[],&quot;fill_id&quot;:&quot;40f47414cb834321a946a6647429c7a5&quot;,&quot;fill_align&quot;:&quot;lm&quot;,&quot;chip_types&quot;:[&quot;text&quot;]},{&quot;text_align&quot;:&quot;lm&quot;,&quot;text_direction&quot;:&quot;horizontal&quot;,&quot;support_big_font&quot;:false,&quot;picture_toward&quot;:0,&quot;picture_dockside&quot;:[],&quot;fill_id&quot;:&quot;dc1c0c2ab1354d2a9b32b6aecab1afc6&quot;,&quot;fill_align&quot;:&quot;lm&quot;,&quot;chip_types&quot;:[&quot;text&quot;]},{&quot;text_align&quot;:&quot;lm&quot;,&quot;text_direction&quot;:&quot;horizontal&quot;,&quot;support_big_font&quot;:false,&quot;picture_toward&quot;:0,&quot;picture_dockside&quot;:[],&quot;fill_id&quot;:&quot;aabccc3c780e4f9e973295faa7aba449&quot;,&quot;fill_align&quot;:&quot;lm&quot;,&quot;chip_types&quot;:[&quot;text&quot;]}]]"/>
  <p:tag name="KSO_WM_CHIP_DECFILLPROP" val="[]"/>
  <p:tag name="KSO_WM_SLIDE_TYPE" val="text"/>
  <p:tag name="KSO_WM_SLIDE_SIZE" val="888*540"/>
  <p:tag name="KSO_WM_SLIDE_POSITION" val="72*0"/>
  <p:tag name="KSO_WM_CHIP_GROUPID" val="5fadf21a998712faa657ab8c"/>
  <p:tag name="KSO_WM_SLIDE_BK_DARK_LIGHT" val="2"/>
  <p:tag name="KSO_WM_SLIDE_BACKGROUND_TYPE" val="general"/>
  <p:tag name="KSO_WM_SLIDE_SUPPORT_FEATURE_TYPE" val="8"/>
  <p:tag name="KSO_WM_SLIDE_SUBTYPE" val="picTxt"/>
  <p:tag name="KSO_WM_TEMPLATE_ASSEMBLE_XID" val="6388ad590c9383becde52e3f"/>
  <p:tag name="KSO_WM_TEMPLATE_ASSEMBLE_GROUPID" val="6388ad590c9383becde52e3f"/>
</p:tagLst>
</file>

<file path=ppt/tags/tag140.xml><?xml version="1.0" encoding="utf-8"?>
<p:tagLst xmlns:p="http://schemas.openxmlformats.org/presentationml/2006/main">
  <p:tag name="KSO_WM_BEAUTIFY_FLAG" val="#wm#"/>
  <p:tag name="KSO_WM_TEMPLATE_CATEGORY" val="diagram"/>
  <p:tag name="KSO_WM_TEMPLATE_INDEX" val="20212026"/>
  <p:tag name="KSO_WM_SLIDE_ID" val="diagram20212026_1"/>
  <p:tag name="KSO_WM_TEMPLATE_SUBCATEGORY" val="21"/>
  <p:tag name="KSO_WM_TEMPLATE_MASTER_TYPE" val="0"/>
  <p:tag name="KSO_WM_TEMPLATE_COLOR_TYPE" val="1"/>
  <p:tag name="KSO_WM_SLIDE_ITEM_CNT" val="0"/>
  <p:tag name="KSO_WM_SLIDE_INDEX" val="1"/>
  <p:tag name="KSO_WM_TAG_VERSION" val="1.0"/>
  <p:tag name="KSO_WM_SLIDE_LAYOUT" val="d_f"/>
  <p:tag name="KSO_WM_SLIDE_LAYOUT_CNT" val="1_1"/>
  <p:tag name="KSO_WM_SLIDE_RATIO" val="1.777778"/>
  <p:tag name="KSO_WM_CHIP_INFOS" val="{&quot;type&quot;:0,&quot;layout_type&quot;:&quot;leftright&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e9e5a4073d2384101fd9cd6"/>
  <p:tag name="KSO_WM_CHIP_FILLPROP" val="[[{&quot;text_align&quot;:&quot;lm&quot;,&quot;text_direction&quot;:&quot;horizontal&quot;,&quot;support_features&quot;:[&quot;collage&quot;,&quot;carousel&quot;],&quot;support_big_font&quot;:false,&quot;fill_id&quot;:&quot;86c53044cc924949be6d149992af7062&quot;,&quot;fill_align&quot;:&quot;rm&quot;,&quot;chip_types&quot;:[&quot;picture&quot;,&quot;table&quot;,&quot;video&quot;]},{&quot;text_align&quot;:&quot;lm&quot;,&quot;text_direction&quot;:&quot;horizontal&quot;,&quot;support_big_font&quot;:true,&quot;fill_id&quot;:&quot;f6a7e44faf434b728f016a5c6d2d1b9e&quot;,&quot;fill_align&quot;:&quot;lm&quot;,&quot;chip_types&quot;:[&quot;text&quot;,&quot;header&quot;]}]]"/>
  <p:tag name="KSO_WM_CHIP_DECFILLPROP" val="[]"/>
  <p:tag name="KSO_WM_SLIDE_TYPE" val="text"/>
  <p:tag name="KSO_WM_SLIDE_SIZE" val="901*425"/>
  <p:tag name="KSO_WM_SLIDE_POSITION" val="60*24"/>
  <p:tag name="KSO_WM_CHIP_GROUPID" val="5e9e5a4073d2384101fd9cd5"/>
  <p:tag name="KSO_WM_SLIDE_BK_DARK_LIGHT" val="2"/>
  <p:tag name="KSO_WM_SLIDE_BACKGROUND_TYPE" val="general"/>
  <p:tag name="KSO_WM_SLIDE_SUPPORT_FEATURE_TYPE" val="3"/>
  <p:tag name="KSO_WM_SLIDE_SUBTYPE" val="picTxt"/>
  <p:tag name="KSO_WM_TEMPLATE_ASSEMBLE_XID" val="60656f114054ed1e2fb802ea"/>
  <p:tag name="KSO_WM_TEMPLATE_ASSEMBLE_GROUPID" val="60656f114054ed1e2fb802ea"/>
  <p:tag name="KSO_WM_SLIDE_COLORSCHEME_VERSION" val="3.2"/>
  <p:tag name="KSO_WM_SLIDE_BACKGROUND" val="[&quot;general&quot;]"/>
  <p:tag name="KSO_WM_SLIDE_CAN_ADD_NAVIGATION" val="1"/>
  <p:tag name="KSO_WM_SPECIAL_SOURCE" val="bdnull"/>
  <p:tag name="KSO_WM_TEMPLATE_THUMBS_INDEX" val="1、4、7、12、13、14、15、16、17、18、20、24、25、28、33、36、40、43、44"/>
  <p:tag name="KSO_WM_SLIDE_LAYOUT_INFO" val="{&quot;backgroundInfo&quot;:[{&quot;bottom&quot;:0,&quot;bottomAbs&quot;:false,&quot;left&quot;:0,&quot;leftAbs&quot;:false,&quot;right&quot;:0,&quot;rightAbs&quot;:false,&quot;top&quot;:0,&quot;topAbs&quot;:false,&quot;type&quot;:&quot;general&quot;}],&quot;direction&quot;:1,&quot;id&quot;:&quot;2021-04-01T15:27:01&quot;,&quot;maxSize&quot;:{&quot;size1&quot;:65},&quot;minSize&quot;:{&quot;size1&quot;:58.8},&quot;normalSize&quot;:{&quot;size1&quot;:65},&quot;subLayout&quot;:[{&quot;id&quot;:&quot;2021-04-01T15:27:01&quot;,&quot;margin&quot;:{&quot;bottom&quot;:1.9049999713897705,&quot;left&quot;:2.117000102996826,&quot;right&quot;:0.847000002861023,&quot;top&quot;:1.9049999713897705},&quot;type&quot;:0},{&quot;id&quot;:&quot;2021-04-01T15:27:01&quot;,&quot;margin&quot;:{&quot;bottom&quot;:3.174999952316284,&quot;left&quot;:0.847000002861023,&quot;right&quot;:1.6929999589920044,&quot;top&quot;:3.174999952316284},&quot;type&quot;:0}],&quot;type&quot;:0}"/>
</p:tagLst>
</file>

<file path=ppt/tags/tag141.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ζ1-1"/>
  <p:tag name="KSO_WM_UNIT_TYPE" val="ζ_h_i"/>
  <p:tag name="KSO_WM_UNIT_INDEX" val="1_1_1"/>
  <p:tag name="KSO_WM_UNIT_ID" val="diagram20215445_1*ζ_h_i*1_1_1"/>
  <p:tag name="KSO_WM_TEMPLATE_CATEGORY" val="diagram"/>
  <p:tag name="KSO_WM_TEMPLATE_INDEX" val="20215445"/>
  <p:tag name="KSO_WM_UNIT_LAYERLEVEL" val="1_1_1"/>
  <p:tag name="KSO_WM_TAG_VERSION" val="1.0"/>
  <p:tag name="KSO_WM_BEAUTIFY_FLAG" val="#wm#"/>
  <p:tag name="KSO_WM_UNIT_PICTURE_TOWARD" val="1"/>
  <p:tag name="KSO_WM_UNIT_DIAGRAM_MODELTYPE" val="creativePicture"/>
  <p:tag name="KSO_WM_UNIT_USESOURCEFORMAT_APPLY" val="1"/>
  <p:tag name="KSO_WM_UNIT_FILL_FORE_SCHEMECOLOR_INDEX_BRIGHTNESS" val="0.8"/>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42.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ζ1-1"/>
  <p:tag name="KSO_WM_UNIT_TYPE" val="ζ_h_i"/>
  <p:tag name="KSO_WM_UNIT_INDEX" val="1_1_2"/>
  <p:tag name="KSO_WM_UNIT_ID" val="diagram20215445_1*ζ_h_i*1_1_2"/>
  <p:tag name="KSO_WM_TEMPLATE_CATEGORY" val="diagram"/>
  <p:tag name="KSO_WM_TEMPLATE_INDEX" val="20215445"/>
  <p:tag name="KSO_WM_UNIT_LAYERLEVEL" val="1_1_1"/>
  <p:tag name="KSO_WM_TAG_VERSION" val="1.0"/>
  <p:tag name="KSO_WM_BEAUTIFY_FLAG" val="#wm#"/>
  <p:tag name="KSO_WM_UNIT_PICTURE_TOWARD" val="1"/>
  <p:tag name="KSO_WM_UNIT_DIAGRAM_MODELTYPE" val="creativePicture"/>
  <p:tag name="KSO_WM_UNIT_USESOURCEFORMAT_APPLY" val="1"/>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43.xml><?xml version="1.0" encoding="utf-8"?>
<p:tagLst xmlns:p="http://schemas.openxmlformats.org/presentationml/2006/main">
  <p:tag name="KSO_WM_UNIT_VALUE" val="1074*923"/>
  <p:tag name="KSO_WM_UNIT_HIGHLIGHT" val="0"/>
  <p:tag name="KSO_WM_UNIT_COMPATIBLE" val="0"/>
  <p:tag name="KSO_WM_UNIT_DIAGRAM_ISNUMVISUAL" val="0"/>
  <p:tag name="KSO_WM_UNIT_DIAGRAM_ISREFERUNIT" val="0"/>
  <p:tag name="KSO_WM_DIAGRAM_GROUP_CODE" val="ζ1-1"/>
  <p:tag name="KSO_WM_UNIT_TYPE" val="ζ_h_d"/>
  <p:tag name="KSO_WM_UNIT_INDEX" val="1_1_1"/>
  <p:tag name="KSO_WM_UNIT_ID" val="diagram20215445_1*ζ_h_d*1_1_1"/>
  <p:tag name="KSO_WM_TEMPLATE_CATEGORY" val="diagram"/>
  <p:tag name="KSO_WM_TEMPLATE_INDEX" val="20215445"/>
  <p:tag name="KSO_WM_UNIT_LAYERLEVEL" val="1_1_1"/>
  <p:tag name="KSO_WM_TAG_VERSION" val="1.0"/>
  <p:tag name="KSO_WM_BEAUTIFY_FLAG" val="#wm#"/>
  <p:tag name="KSO_WM_UNIT_PICTURE_TOWARD" val="1"/>
  <p:tag name="KSO_WM_UNIT_DIAGRAM_MODELTYPE" val="creativePicture"/>
  <p:tag name="KSO_WM_UNIT_USESOURCEFORMAT_APPLY" val="1"/>
</p:tagLst>
</file>

<file path=ppt/tags/tag14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ζ1-1"/>
  <p:tag name="KSO_WM_UNIT_TYPE" val="ζ_h_i"/>
  <p:tag name="KSO_WM_UNIT_INDEX" val="1_1_3"/>
  <p:tag name="KSO_WM_UNIT_ID" val="diagram20215445_1*ζ_h_i*1_1_3"/>
  <p:tag name="KSO_WM_TEMPLATE_CATEGORY" val="diagram"/>
  <p:tag name="KSO_WM_TEMPLATE_INDEX" val="20215445"/>
  <p:tag name="KSO_WM_UNIT_LAYERLEVEL" val="1_1_1"/>
  <p:tag name="KSO_WM_TAG_VERSION" val="1.0"/>
  <p:tag name="KSO_WM_BEAUTIFY_FLAG" val="#wm#"/>
  <p:tag name="KSO_WM_UNIT_PICTURE_TOWARD" val="1"/>
  <p:tag name="KSO_WM_UNIT_DIAGRAM_MODELTYPE" val="creativePicture"/>
  <p:tag name="KSO_WM_UNIT_USESOURCEFORMAT_APPLY" val="1"/>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3"/>
  <p:tag name="KSO_WM_UNIT_TEXT_FILL_TYPE" val="1"/>
</p:tagLst>
</file>

<file path=ppt/tags/tag145.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7032_1*f*1"/>
  <p:tag name="KSO_WM_TEMPLATE_CATEGORY" val="diagram"/>
  <p:tag name="KSO_WM_TEMPLATE_INDEX" val="20217032"/>
  <p:tag name="KSO_WM_UNIT_LAYERLEVEL" val="1"/>
  <p:tag name="KSO_WM_TAG_VERSION" val="1.0"/>
  <p:tag name="KSO_WM_BEAUTIFY_FLAG" val="#wm#"/>
  <p:tag name="KSO_WM_UNIT_DEFAULT_FONT" val="14;20;2"/>
  <p:tag name="KSO_WM_UNIT_BLOCK" val="0"/>
  <p:tag name="KSO_WM_UNIT_VALUE" val="144"/>
  <p:tag name="KSO_WM_UNIT_SHOW_EDIT_AREA_INDICATION" val="1"/>
  <p:tag name="KSO_WM_CHIP_GROUPID" val="5e6b05596848fb12bee65ac8"/>
  <p:tag name="KSO_WM_CHIP_XID" val="5e6b05596848fb12bee65aca"/>
  <p:tag name="KSO_WM_UNIT_DEC_AREA_ID" val="07d42e7a557c480bb239dd4d36dd2d32"/>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b&quot;,&quot;fill_mode&quot;:&quot;full&quot;,&quot;sacle_strategy&quot;:&quot;smart&quot;}"/>
  <p:tag name="KSO_WM_ASSEMBLE_CHIP_INDEX" val="a2f11842ffb24742be6c3c047d565edd"/>
  <p:tag name="KSO_WM_UNIT_SUPPORT_BIG_FONT" val="1"/>
  <p:tag name="KSO_WM_UNIT_TEXT_FILL_FORE_SCHEMECOLOR_INDEX_BRIGHTNESS" val="0.25"/>
  <p:tag name="KSO_WM_UNIT_TEXT_FILL_FORE_SCHEMECOLOR_INDEX" val="13"/>
  <p:tag name="KSO_WM_UNIT_TEXT_FILL_TYPE" val="1"/>
  <p:tag name="KSO_WM_TEMPLATE_ASSEMBLE_XID" val="6065703f4054ed1e2fb81493"/>
  <p:tag name="KSO_WM_TEMPLATE_ASSEMBLE_GROUPID" val="6065703f4054ed1e2fb81493"/>
</p:tagLst>
</file>

<file path=ppt/tags/tag1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17032_1*i*1"/>
  <p:tag name="KSO_WM_TEMPLATE_CATEGORY" val="diagram"/>
  <p:tag name="KSO_WM_TEMPLATE_INDEX" val="20217032"/>
  <p:tag name="KSO_WM_UNIT_LAYERLEVEL" val="1"/>
  <p:tag name="KSO_WM_TAG_VERSION" val="1.0"/>
  <p:tag name="KSO_WM_BEAUTIFY_FLAG" val="#wm#"/>
  <p:tag name="KSO_WM_UNIT_BLOCK" val="0"/>
  <p:tag name="KSO_WM_UNIT_SM_LIMIT_TYPE" val="1"/>
  <p:tag name="KSO_WM_UNIT_DEC_AREA_ID" val="99bd2141fac44da9ad18283ac7d2828f"/>
  <p:tag name="KSO_WM_UNIT_TYPE" val="i"/>
  <p:tag name="KSO_WM_UNIT_INDEX" val="1"/>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CHIP_GROUPID" val="5fadf195998712faa657ab86"/>
  <p:tag name="KSO_WM_CHIP_XID" val="5fadf195998712faa657ab87"/>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0"/>
  <p:tag name="KSO_WM_TEMPLATE_ASSEMBLE_XID" val="6065703f4054ed1e2fb81493"/>
  <p:tag name="KSO_WM_TEMPLATE_ASSEMBLE_GROUPID" val="6065703f4054ed1e2fb81493"/>
</p:tagLst>
</file>

<file path=ppt/tags/tag147.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2026_1*f*1"/>
  <p:tag name="KSO_WM_TEMPLATE_CATEGORY" val="diagram"/>
  <p:tag name="KSO_WM_TEMPLATE_INDEX" val="20212026"/>
  <p:tag name="KSO_WM_UNIT_LAYERLEVEL" val="1"/>
  <p:tag name="KSO_WM_TAG_VERSION" val="1.0"/>
  <p:tag name="KSO_WM_BEAUTIFY_FLAG" val="#wm#"/>
  <p:tag name="KSO_WM_UNIT_DEFAULT_FONT" val="14;20;2"/>
  <p:tag name="KSO_WM_UNIT_BLOCK" val="0"/>
  <p:tag name="KSO_WM_UNIT_VALUE" val="84"/>
  <p:tag name="KSO_WM_UNIT_SHOW_EDIT_AREA_INDICATION" val="1"/>
  <p:tag name="KSO_WM_CHIP_GROUPID" val="5e6b05596848fb12bee65ac8"/>
  <p:tag name="KSO_WM_CHIP_XID" val="5e6b05596848fb12bee65aca"/>
  <p:tag name="KSO_WM_UNIT_DEC_AREA_ID" val="7b95c679221345409fc992a0180a6f5e"/>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bf591af329c34303bf18860378735beb"/>
  <p:tag name="KSO_WM_UNIT_SUPPORT_BIG_FONT" val="1"/>
  <p:tag name="KSO_WM_UNIT_TEXT_FILL_FORE_SCHEMECOLOR_INDEX_BRIGHTNESS" val="0.25"/>
  <p:tag name="KSO_WM_UNIT_TEXT_FILL_FORE_SCHEMECOLOR_INDEX" val="13"/>
  <p:tag name="KSO_WM_UNIT_TEXT_FILL_TYPE" val="1"/>
  <p:tag name="KSO_WM_TEMPLATE_ASSEMBLE_XID" val="60656f114054ed1e2fb802ea"/>
  <p:tag name="KSO_WM_TEMPLATE_ASSEMBLE_GROUPID" val="60656f114054ed1e2fb802ea"/>
</p:tagLst>
</file>

<file path=ppt/tags/tag148.xml><?xml version="1.0" encoding="utf-8"?>
<p:tagLst xmlns:p="http://schemas.openxmlformats.org/presentationml/2006/main">
  <p:tag name="KSO_WM_BEAUTIFY_FLAG" val="#wm#"/>
  <p:tag name="KSO_WM_TEMPLATE_CATEGORY" val="diagram"/>
  <p:tag name="KSO_WM_TEMPLATE_INDEX" val="20217032"/>
  <p:tag name="KSO_WM_SLIDE_ID" val="diagram20217032_1"/>
  <p:tag name="KSO_WM_TEMPLATE_SUBCATEGORY" val="21"/>
  <p:tag name="KSO_WM_TEMPLATE_MASTER_TYPE" val="0"/>
  <p:tag name="KSO_WM_TEMPLATE_COLOR_TYPE" val="1"/>
  <p:tag name="KSO_WM_SLIDE_ITEM_CNT" val="0"/>
  <p:tag name="KSO_WM_SLIDE_INDEX" val="1"/>
  <p:tag name="KSO_WM_TAG_VERSION" val="1.0"/>
  <p:tag name="KSO_WM_SLIDE_LAYOUT" val="d_f"/>
  <p:tag name="KSO_WM_SLIDE_LAYOUT_CNT" val="1_1"/>
  <p:tag name="KSO_WM_SLIDE_RATIO" val="1.777778"/>
  <p:tag name="KSO_WM_CHIP_INFOS" val="{&quot;type&quot;:0,&quot;layout_type&quot;:&quot;leftright&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adf195998712faa657ab87"/>
  <p:tag name="KSO_WM_CHIP_FILLPROP" val="[[{&quot;text_align&quot;:&quot;cm&quot;,&quot;text_direction&quot;:&quot;horizontal&quot;,&quot;support_features&quot;:[&quot;creativepic&quot;],&quot;support_big_font&quot;:false,&quot;picture_toward&quot;:1,&quot;picture_dockside&quot;:[],&quot;fill_id&quot;:&quot;046a24402aa84fab9950226b440a17c8&quot;,&quot;fill_align&quot;:&quot;cm&quot;,&quot;chip_types&quot;:[&quot;picture&quot;]},{&quot;text_align&quot;:&quot;lb&quot;,&quot;text_direction&quot;:&quot;horizontal&quot;,&quot;support_big_font&quot;:true,&quot;picture_toward&quot;:0,&quot;picture_dockside&quot;:[],&quot;fill_id&quot;:&quot;20916184201d4f298034d43814fcc4fa&quot;,&quot;fill_align&quot;:&quot;lb&quot;,&quot;chip_types&quot;:[&quot;text&quot;]}]]"/>
  <p:tag name="KSO_WM_CHIP_DECFILLPROP" val="[]"/>
  <p:tag name="KSO_WM_SLIDE_TYPE" val="text"/>
  <p:tag name="KSO_WM_SLIDE_SIZE" val="888*348"/>
  <p:tag name="KSO_WM_SLIDE_POSITION" val="0*95"/>
  <p:tag name="KSO_WM_CHIP_GROUPID" val="5fadf195998712faa657ab86"/>
  <p:tag name="KSO_WM_SLIDE_BK_DARK_LIGHT" val="2"/>
  <p:tag name="KSO_WM_SLIDE_BACKGROUND_TYPE" val="general"/>
  <p:tag name="KSO_WM_SLIDE_SUPPORT_FEATURE_TYPE" val="8"/>
  <p:tag name="KSO_WM_SLIDE_SUBTYPE" val="picTxt"/>
  <p:tag name="KSO_WM_TEMPLATE_ASSEMBLE_XID" val="6065703f4054ed1e2fb81493"/>
  <p:tag name="KSO_WM_TEMPLATE_ASSEMBLE_GROUPID" val="6065703f4054ed1e2fb81493"/>
  <p:tag name="KSO_WM_SLIDE_COLORSCHEME_VERSION" val="3.2"/>
  <p:tag name="KSO_WM_SLIDE_BACKGROUND" val="[&quot;general&quot;]"/>
  <p:tag name="KSO_WM_SLIDE_CAN_ADD_NAVIGATION" val="1"/>
  <p:tag name="KSO_WM_SPECIAL_SOURCE" val="bdnull"/>
  <p:tag name="KSO_WM_TEMPLATE_THUMBS_INDEX" val="1、4、7、12、13、14、15、16、17、18、20、24、25、28、33、36、40、43、44"/>
  <p:tag name="KSO_WM_SLIDE_LAYOUT_INFO" val="{&quot;direction&quot;:1,&quot;id&quot;:&quot;2021-04-01T16:15:33&quot;,&quot;maxSize&quot;:{&quot;size1&quot;:58.8},&quot;minSize&quot;:{&quot;size1&quot;:38.8},&quot;normalSize&quot;:{&quot;size1&quot;:58.79999999999999},&quot;subLayout&quot;:[{&quot;id&quot;:&quot;2021-04-01T16:15:33&quot;,&quot;margin&quot;:{&quot;bottom&quot;:1.6929999589920044,&quot;left&quot;:2.117000102996826,&quot;right&quot;:0,&quot;top&quot;:1.6929999589920044},&quot;type&quot;:0},{&quot;id&quot;:&quot;2021-04-01T16:15:33&quot;,&quot;margin&quot;:{&quot;bottom&quot;:1.6929999589920044,&quot;left&quot;:1.6929999589920044,&quot;right&quot;:1.6929999589920044,&quot;top&quot;:1.6929999589920044},&quot;type&quot;:0}],&quot;type&quot;:0}"/>
</p:tagLst>
</file>

<file path=ppt/tags/tag149.xml><?xml version="1.0" encoding="utf-8"?>
<p:tagLst xmlns:p="http://schemas.openxmlformats.org/presentationml/2006/main">
  <p:tag name="KSO_WPP_MARK_KEY" val="f9c251b1-80bd-4f08-b0c9-16a9a46ffea3"/>
  <p:tag name="COMMONDATA" val="eyJjb3VudCI6MiwiaGRpZCI6IjEzZjIzYzcwYTNjMTczYzg4MmMxMTVjMDY2ZmZjMzcwIiwidXNlckNvdW50IjoyfQ=="/>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diagram20200769_1*i*1"/>
  <p:tag name="KSO_WM_TEMPLATE_CATEGORY" val="diagram"/>
  <p:tag name="KSO_WM_TEMPLATE_INDEX" val="20200769"/>
  <p:tag name="KSO_WM_UNIT_LAYERLEVEL" val="1"/>
  <p:tag name="KSO_WM_TAG_VERSION" val="1.0"/>
  <p:tag name="KSO_WM_BEAUTIFY_FLAG" val="#wm#"/>
  <p:tag name="KSO_WM_UNIT_FILL_FORE_SCHEMECOLOR_INDEX_BRIGHTNESS" val="0"/>
  <p:tag name="KSO_WM_UNIT_FILL_FORE_SCHEMECOLOR_INDEX" val="5"/>
  <p:tag name="KSO_WM_UNIT_FILL_BACK_SCHEMECOLOR_INDEX_BRIGHTNESS" val="0"/>
  <p:tag name="KSO_WM_UNIT_FILL_BACK_SCHEMECOLOR_INDEX" val="14"/>
  <p:tag name="KSO_WM_UNIT_FILL_TYPE" val="2"/>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2"/>
  <p:tag name="KSO_WM_UNIT_ID" val="diagram20200769_1*i*2"/>
  <p:tag name="KSO_WM_TEMPLATE_CATEGORY" val="diagram"/>
  <p:tag name="KSO_WM_TEMPLATE_INDEX" val="20200769"/>
  <p:tag name="KSO_WM_UNIT_LAYERLEVEL" val="1"/>
  <p:tag name="KSO_WM_TAG_VERSION" val="1.0"/>
  <p:tag name="KSO_WM_BEAUTIFY_FLAG" val="#wm#"/>
  <p:tag name="KSO_WM_UNIT_FILL_FORE_SCHEMECOLOR_INDEX_BRIGHTNESS" val="0"/>
  <p:tag name="KSO_WM_UNIT_FILL_FORE_SCHEMECOLOR_INDEX" val="14"/>
  <p:tag name="KSO_WM_UNIT_FILL_TYPE" val="1"/>
  <p:tag name="KSO_WM_UNIT_LINE_FORE_SCHEMECOLOR_INDEX_BRIGHTNESS" val="-0.25"/>
  <p:tag name="KSO_WM_UNIT_LINE_FORE_SCHEMECOLOR_INDEX" val="5"/>
  <p:tag name="KSO_WM_UNIT_LINE_FILL_TYPE" val="2"/>
</p:tagLst>
</file>

<file path=ppt/tags/tag17.xml><?xml version="1.0" encoding="utf-8"?>
<p:tagLst xmlns:p="http://schemas.openxmlformats.org/presentationml/2006/main">
  <p:tag name="KSO_WM_UNIT_VALUE" val="1332*999"/>
  <p:tag name="KSO_WM_UNIT_HIGHLIGHT" val="0"/>
  <p:tag name="KSO_WM_UNIT_COMPATIBLE" val="0"/>
  <p:tag name="KSO_WM_UNIT_DIAGRAM_ISNUMVISUAL" val="0"/>
  <p:tag name="KSO_WM_UNIT_DIAGRAM_ISREFERUNIT" val="0"/>
  <p:tag name="KSO_WM_UNIT_TYPE" val="d"/>
  <p:tag name="KSO_WM_UNIT_INDEX" val="1"/>
  <p:tag name="KSO_WM_UNIT_ID" val="diagram20200769_1*d*1"/>
  <p:tag name="KSO_WM_TEMPLATE_CATEGORY" val="diagram"/>
  <p:tag name="KSO_WM_TEMPLATE_INDEX" val="20200769"/>
  <p:tag name="KSO_WM_UNIT_LAYERLEVEL" val="1"/>
  <p:tag name="KSO_WM_TAG_VERSION" val="1.0"/>
  <p:tag name="KSO_WM_BEAUTIFY_FLAG" val="#wm#"/>
  <p:tag name="KSO_WM_UNIT_SUPPORT_UNIT_TYPE" val="[&quot;d&quot;]"/>
  <p:tag name="KSO_WM_UNIT_PICTURE_CLIP_FLAG" val="0"/>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3"/>
  <p:tag name="KSO_WM_UNIT_ID" val="diagram20200769_1*i*3"/>
  <p:tag name="KSO_WM_TEMPLATE_CATEGORY" val="diagram"/>
  <p:tag name="KSO_WM_TEMPLATE_INDEX" val="20200769"/>
  <p:tag name="KSO_WM_UNIT_LAYERLEVEL" val="1"/>
  <p:tag name="KSO_WM_TAG_VERSION" val="1.0"/>
  <p:tag name="KSO_WM_BEAUTIFY_FLAG" val="#wm#"/>
  <p:tag name="KSO_WM_UNIT_LINE_FORE_SCHEMECOLOR_INDEX_BRIGHTNESS" val="0"/>
  <p:tag name="KSO_WM_UNIT_LINE_FORE_SCHEMECOLOR_INDEX" val="5"/>
  <p:tag name="KSO_WM_UNIT_LINE_FILL_TYPE" val="2"/>
</p:tagLst>
</file>

<file path=ppt/tags/tag19.xml><?xml version="1.0" encoding="utf-8"?>
<p:tagLst xmlns:p="http://schemas.openxmlformats.org/presentationml/2006/main">
  <p:tag name="KSO_WM_UNIT_ISCONTENTSTITLE" val="0"/>
  <p:tag name="KSO_WM_UNIT_NOCLEAR" val="0"/>
  <p:tag name="KSO_WM_UNIT_VALUE" val="25"/>
  <p:tag name="KSO_WM_UNIT_HIGHLIGHT" val="0"/>
  <p:tag name="KSO_WM_UNIT_COMPATIBLE" val="0"/>
  <p:tag name="KSO_WM_UNIT_DIAGRAM_ISNUMVISUAL" val="0"/>
  <p:tag name="KSO_WM_UNIT_DIAGRAM_ISREFERUNIT" val="0"/>
  <p:tag name="KSO_WM_UNIT_TYPE" val="a"/>
  <p:tag name="KSO_WM_UNIT_INDEX" val="1"/>
  <p:tag name="KSO_WM_UNIT_ID" val="diagram20200769_1*a*1"/>
  <p:tag name="KSO_WM_TEMPLATE_CATEGORY" val="diagram"/>
  <p:tag name="KSO_WM_TEMPLATE_INDEX" val="20200769"/>
  <p:tag name="KSO_WM_UNIT_LAYERLEVEL" val="1"/>
  <p:tag name="KSO_WM_TAG_VERSION" val="1.0"/>
  <p:tag name="KSO_WM_BEAUTIFY_FLAG" val="#wm#"/>
  <p:tag name="KSO_WM_UNIT_PRESET_TEXT" val="单击此处添加大标题内容"/>
  <p:tag name="KSO_WM_UNIT_ISNUMDGMTITLE" val="0"/>
  <p:tag name="KSO_WM_UNIT_TEXT_FILL_FORE_SCHEMECOLOR_INDEX_BRIGHTNESS" val="0.15"/>
  <p:tag name="KSO_WM_UNIT_TEXT_FILL_FORE_SCHEMECOLOR_INDEX" val="13"/>
  <p:tag name="KSO_WM_UNIT_TEXT_FILL_TYPE" val="1"/>
</p:tagLst>
</file>

<file path=ppt/tags/tag2.xml><?xml version="1.0" encoding="utf-8"?>
<p:tagLst xmlns:p="http://schemas.openxmlformats.org/presentationml/2006/main">
  <p:tag name="MH" val="20160830110146"/>
  <p:tag name="MH_LIBRARY" val="CONTENTS"/>
  <p:tag name="MH_TYPE" val="ENTRY"/>
  <p:tag name="ID" val="553512"/>
  <p:tag name="MH_ORDER" val="1"/>
</p:tagLst>
</file>

<file path=ppt/tags/tag20.xml><?xml version="1.0" encoding="utf-8"?>
<p:tagLst xmlns:p="http://schemas.openxmlformats.org/presentationml/2006/main">
  <p:tag name="KSO_WM_UNIT_NOCLEAR" val="0"/>
  <p:tag name="KSO_WM_UNIT_VALUE" val="1300"/>
  <p:tag name="KSO_WM_UNIT_HIGHLIGHT" val="0"/>
  <p:tag name="KSO_WM_UNIT_COMPATIBLE" val="0"/>
  <p:tag name="KSO_WM_UNIT_DIAGRAM_ISNUMVISUAL" val="0"/>
  <p:tag name="KSO_WM_UNIT_DIAGRAM_ISREFERUNIT" val="0"/>
  <p:tag name="KSO_WM_UNIT_TYPE" val="f"/>
  <p:tag name="KSO_WM_UNIT_INDEX" val="1"/>
  <p:tag name="KSO_WM_UNIT_ID" val="diagram20200769_1*f*1"/>
  <p:tag name="KSO_WM_TEMPLATE_CATEGORY" val="diagram"/>
  <p:tag name="KSO_WM_TEMPLATE_INDEX" val="20200769"/>
  <p:tag name="KSO_WM_UNIT_LAYERLEVEL" val="1"/>
  <p:tag name="KSO_WM_TAG_VERSION" val="1.0"/>
  <p:tag name="KSO_WM_BEAUTIFY_FLAG" val="#wm#"/>
  <p:tag name="KSO_WM_UNIT_PRESET_TEXT" val="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13;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13;单击此处添加文本具体内容，简明扼要的阐述您的观点。根据需要可酌情增减文字，以便观者准确的理解您传达的思想。单击此处添加文本具体内容，简明扼要的阐述您的观点。根据需要可酌情增减文字，以便观者准确的理解您传达的思想。单击此处添加文本具体内容，简明扼要的阐述您的观点。"/>
  <p:tag name="KSO_WM_UNIT_SUBTYPE" val="a"/>
  <p:tag name="KSO_WM_UNIT_TEXT_FILL_FORE_SCHEMECOLOR_INDEX_BRIGHTNESS" val="0.15"/>
  <p:tag name="KSO_WM_UNIT_TEXT_FILL_FORE_SCHEMECOLOR_INDEX" val="13"/>
  <p:tag name="KSO_WM_UNIT_TEXT_FILL_TYPE" val="1"/>
</p:tagLst>
</file>

<file path=ppt/tags/tag21.xml><?xml version="1.0" encoding="utf-8"?>
<p:tagLst xmlns:p="http://schemas.openxmlformats.org/presentationml/2006/main">
  <p:tag name="KSO_WM_BEAUTIFY_FLAG" val="#wm#"/>
  <p:tag name="KSO_WM_TEMPLATE_CATEGORY" val="diagram"/>
  <p:tag name="KSO_WM_TEMPLATE_INDEX" val="20200769"/>
  <p:tag name="KSO_WM_SLIDE_ID" val="diagram20200769_1"/>
  <p:tag name="KSO_WM_TEMPLATE_SUBCATEGORY" val="0"/>
  <p:tag name="KSO_WM_TEMPLATE_MASTER_TYPE" val="0"/>
  <p:tag name="KSO_WM_TEMPLATE_COLOR_TYPE" val="1"/>
  <p:tag name="KSO_WM_SLIDE_ITEM_CNT" val="0"/>
  <p:tag name="KSO_WM_SLIDE_INDEX" val="1"/>
  <p:tag name="KSO_WM_TAG_VERSION" val="1.0"/>
  <p:tag name="KSO_WM_SLIDE_LAYOUT" val="a_d_f"/>
  <p:tag name="KSO_WM_SLIDE_LAYOUT_CNT" val="1_1_1"/>
  <p:tag name="KSO_WM_SLIDE_RATIO" val="1.777778"/>
  <p:tag name="KSO_WM_CHIP_INFOS" val="{&quot;type&quot;:0,&quot;layout_type&quot;:&quot;leftright&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adf8d8998712faa657abe0"/>
  <p:tag name="KSO_WM_CHIP_FILLPROP" val="[[{&quot;text_align&quot;:&quot;cm&quot;,&quot;text_direction&quot;:&quot;horizontal&quot;,&quot;support_features&quot;:[&quot;creativepic&quot;],&quot;support_big_font&quot;:false,&quot;picture_toward&quot;:1,&quot;picture_dockside&quot;:[&quot;ct&quot;,&quot;lm&quot;,&quot;cb&quot;],&quot;fill_id&quot;:&quot;183eaf374f714a84b2c54a128e6c3011&quot;,&quot;fill_align&quot;:&quot;cm&quot;,&quot;chip_types&quot;:[&quot;picture&quot;]},{&quot;text_align&quot;:&quot;lb&quot;,&quot;text_direction&quot;:&quot;horizontal&quot;,&quot;support_big_font&quot;:false,&quot;picture_toward&quot;:0,&quot;picture_dockside&quot;:[],&quot;fill_id&quot;:&quot;80f4446c8ea64aa2a1ac5860ca22fbd5&quot;,&quot;fill_align&quot;:&quot;lb&quot;,&quot;chip_types&quot;:[&quot;text&quot;,&quot;header&quot;]},{&quot;text_align&quot;:&quot;lt&quot;,&quot;text_direction&quot;:&quot;horizontal&quot;,&quot;support_big_font&quot;:false,&quot;picture_toward&quot;:0,&quot;picture_dockside&quot;:[],&quot;fill_id&quot;:&quot;1385868f4354430e9671fb4142dbf48b&quot;,&quot;fill_align&quot;:&quot;lt&quot;,&quot;chip_types&quot;:[&quot;text&quot;]}]]"/>
  <p:tag name="KSO_WM_CHIP_DECFILLPROP" val="[]"/>
  <p:tag name="KSO_WM_SLIDE_TYPE" val="text"/>
  <p:tag name="KSO_WM_SLIDE_SIZE" val="897*507"/>
  <p:tag name="KSO_WM_SLIDE_POSITION" val="62*0"/>
  <p:tag name="KSO_WM_CHIP_GROUPID" val="5fadf8d8998712faa657abdf"/>
  <p:tag name="KSO_WM_SLIDE_BK_DARK_LIGHT" val="2"/>
  <p:tag name="KSO_WM_SLIDE_BACKGROUND_TYPE" val="general"/>
  <p:tag name="KSO_WM_SLIDE_SUPPORT_FEATURE_TYPE" val="8"/>
  <p:tag name="KSO_WM_SLIDE_SUBTYPE" val="picTxt"/>
  <p:tag name="KSO_WM_TEMPLATE_ASSEMBLE_XID" val="6065705a4054ed1e2fb814d9"/>
  <p:tag name="KSO_WM_TEMPLATE_ASSEMBLE_GROUPID" val="6065705a4054ed1e2fb814d9"/>
</p:tagLst>
</file>

<file path=ppt/tags/tag22.xml><?xml version="1.0" encoding="utf-8"?>
<p:tagLst xmlns:p="http://schemas.openxmlformats.org/presentationml/2006/main">
  <p:tag name="KSO_WM_UNIT_PICTURE_TOWARD" val="1"/>
  <p:tag name="KSO_WM_UNIT_VALUE" val="1565*1057"/>
  <p:tag name="KSO_WM_UNIT_HIGHLIGHT" val="0"/>
  <p:tag name="KSO_WM_UNIT_COMPATIBLE" val="0"/>
  <p:tag name="KSO_WM_UNIT_DIAGRAM_ISNUMVISUAL" val="0"/>
  <p:tag name="KSO_WM_UNIT_DIAGRAM_ISREFERUNIT" val="0"/>
  <p:tag name="KSO_WM_DIAGRAM_GROUP_CODE" val="ζ1-1"/>
  <p:tag name="KSO_WM_UNIT_TYPE" val="ζ_h_d"/>
  <p:tag name="KSO_WM_UNIT_INDEX" val="1_1_1"/>
  <p:tag name="KSO_WM_UNIT_ID" val="diagram20215299_1*ζ_h_d*1_1_1"/>
  <p:tag name="KSO_WM_TEMPLATE_CATEGORY" val="diagram"/>
  <p:tag name="KSO_WM_TEMPLATE_INDEX" val="20215299"/>
  <p:tag name="KSO_WM_UNIT_LAYERLEVEL" val="1_1_1"/>
  <p:tag name="KSO_WM_TAG_VERSION" val="1.0"/>
  <p:tag name="KSO_WM_BEAUTIFY_FLAG" val="#wm#"/>
  <p:tag name="KSO_WM_UNIT_DIAGRAM_MODELTYPE" val="creativePicture"/>
  <p:tag name="KSO_WM_UNIT_USESOURCEFORMAT_APPLY" val="1"/>
</p:tagLst>
</file>

<file path=ppt/tags/tag23.xml><?xml version="1.0" encoding="utf-8"?>
<p:tagLst xmlns:p="http://schemas.openxmlformats.org/presentationml/2006/main">
  <p:tag name="KSO_WM_UNIT_PICTURE_TOWARD" val="1"/>
  <p:tag name="KSO_WM_UNIT_HIGHLIGHT" val="0"/>
  <p:tag name="KSO_WM_UNIT_COMPATIBLE" val="0"/>
  <p:tag name="KSO_WM_UNIT_DIAGRAM_ISNUMVISUAL" val="0"/>
  <p:tag name="KSO_WM_UNIT_DIAGRAM_ISREFERUNIT" val="0"/>
  <p:tag name="KSO_WM_DIAGRAM_GROUP_CODE" val="ζ1-1"/>
  <p:tag name="KSO_WM_UNIT_TYPE" val="ζ_h_i"/>
  <p:tag name="KSO_WM_UNIT_INDEX" val="1_1_1"/>
  <p:tag name="KSO_WM_UNIT_ID" val="diagram20215299_1*ζ_h_i*1_1_1"/>
  <p:tag name="KSO_WM_TEMPLATE_CATEGORY" val="diagram"/>
  <p:tag name="KSO_WM_TEMPLATE_INDEX" val="20215299"/>
  <p:tag name="KSO_WM_UNIT_LAYERLEVEL" val="1_1_1"/>
  <p:tag name="KSO_WM_TAG_VERSION" val="1.0"/>
  <p:tag name="KSO_WM_BEAUTIFY_FLAG" val="#wm#"/>
  <p:tag name="KSO_WM_UNIT_DIAGRAM_MODELTYPE" val="creativePicture"/>
  <p:tag name="KSO_WM_UNIT_USESOURCEFORMAT_APPLY" val="1"/>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2"/>
  <p:tag name="KSO_WM_UNIT_TEXT_FILL_TYPE" val="1"/>
</p:tagLst>
</file>

<file path=ppt/tags/tag24.xml><?xml version="1.0" encoding="utf-8"?>
<p:tagLst xmlns:p="http://schemas.openxmlformats.org/presentationml/2006/main">
  <p:tag name="KSO_WM_UNIT_PICTURE_TOWARD" val="1"/>
  <p:tag name="KSO_WM_UNIT_HIGHLIGHT" val="0"/>
  <p:tag name="KSO_WM_UNIT_COMPATIBLE" val="0"/>
  <p:tag name="KSO_WM_UNIT_DIAGRAM_ISNUMVISUAL" val="0"/>
  <p:tag name="KSO_WM_UNIT_DIAGRAM_ISREFERUNIT" val="0"/>
  <p:tag name="KSO_WM_DIAGRAM_GROUP_CODE" val="ζ1-1"/>
  <p:tag name="KSO_WM_UNIT_TYPE" val="ζ_h_i"/>
  <p:tag name="KSO_WM_UNIT_INDEX" val="1_1_2"/>
  <p:tag name="KSO_WM_UNIT_ID" val="diagram20215299_1*ζ_h_i*1_1_2"/>
  <p:tag name="KSO_WM_TEMPLATE_CATEGORY" val="diagram"/>
  <p:tag name="KSO_WM_TEMPLATE_INDEX" val="20215299"/>
  <p:tag name="KSO_WM_UNIT_LAYERLEVEL" val="1_1_1"/>
  <p:tag name="KSO_WM_TAG_VERSION" val="1.0"/>
  <p:tag name="KSO_WM_BEAUTIFY_FLAG" val="#wm#"/>
  <p:tag name="KSO_WM_UNIT_DIAGRAM_MODELTYPE" val="creativePicture"/>
  <p:tag name="KSO_WM_UNIT_USESOURCEFORMAT_APPLY" val="1"/>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25.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7034_1*f*1"/>
  <p:tag name="KSO_WM_TEMPLATE_CATEGORY" val="diagram"/>
  <p:tag name="KSO_WM_TEMPLATE_INDEX" val="20217034"/>
  <p:tag name="KSO_WM_UNIT_LAYERLEVEL" val="1"/>
  <p:tag name="KSO_WM_TAG_VERSION" val="1.0"/>
  <p:tag name="KSO_WM_BEAUTIFY_FLAG" val="#wm#"/>
  <p:tag name="KSO_WM_UNIT_DEFAULT_FONT" val="14;20;2"/>
  <p:tag name="KSO_WM_UNIT_BLOCK" val="0"/>
  <p:tag name="KSO_WM_UNIT_VALUE" val="144"/>
  <p:tag name="KSO_WM_UNIT_SHOW_EDIT_AREA_INDICATION" val="1"/>
  <p:tag name="KSO_WM_CHIP_GROUPID" val="5e6b05596848fb12bee65ac8"/>
  <p:tag name="KSO_WM_CHIP_XID" val="5e6b05596848fb12bee65aca"/>
  <p:tag name="KSO_WM_UNIT_DEC_AREA_ID" val="fcfb6491c6474251baf080c86c85736b"/>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b&quot;,&quot;fill_mode&quot;:&quot;full&quot;,&quot;sacle_strategy&quot;:&quot;smart&quot;}"/>
  <p:tag name="KSO_WM_ASSEMBLE_CHIP_INDEX" val="8f818371ca6e430d9cc46fdc0af25308"/>
  <p:tag name="KSO_WM_UNIT_SUPPORT_BIG_FONT" val="1"/>
  <p:tag name="KSO_WM_UNIT_TEXT_FILL_FORE_SCHEMECOLOR_INDEX_BRIGHTNESS" val="0.25"/>
  <p:tag name="KSO_WM_UNIT_TEXT_FILL_FORE_SCHEMECOLOR_INDEX" val="13"/>
  <p:tag name="KSO_WM_UNIT_TEXT_FILL_TYPE" val="1"/>
  <p:tag name="KSO_WM_TEMPLATE_ASSEMBLE_XID" val="6065703f4054ed1e2fb81496"/>
  <p:tag name="KSO_WM_TEMPLATE_ASSEMBLE_GROUPID" val="6065703f4054ed1e2fb81496"/>
</p:tagLst>
</file>

<file path=ppt/tags/tag26.xml><?xml version="1.0" encoding="utf-8"?>
<p:tagLst xmlns:p="http://schemas.openxmlformats.org/presentationml/2006/main">
  <p:tag name="KSO_WM_UNIT_BLOCK" val="0"/>
  <p:tag name="KSO_WM_UNIT_SM_LIMIT_TYPE" val="1"/>
  <p:tag name="KSO_WM_UNIT_DEC_AREA_ID" val="fd846e3714d9467994bd464714eb6ba2"/>
  <p:tag name="KSO_WM_UNIT_HIGHLIGHT" val="0"/>
  <p:tag name="KSO_WM_UNIT_COMPATIBLE" val="0"/>
  <p:tag name="KSO_WM_UNIT_DIAGRAM_ISNUMVISUAL" val="0"/>
  <p:tag name="KSO_WM_UNIT_DIAGRAM_ISREFERUNIT" val="0"/>
  <p:tag name="KSO_WM_UNIT_TYPE" val="i"/>
  <p:tag name="KSO_WM_UNIT_INDEX" val="1"/>
  <p:tag name="KSO_WM_UNIT_ID" val="diagram20217034_1*i*1"/>
  <p:tag name="KSO_WM_TEMPLATE_CATEGORY" val="diagram"/>
  <p:tag name="KSO_WM_TEMPLATE_INDEX" val="20217034"/>
  <p:tag name="KSO_WM_UNIT_LAYERLEVEL" val="1"/>
  <p:tag name="KSO_WM_TAG_VERSION" val="1.0"/>
  <p:tag name="KSO_WM_BEAUTIFY_FLAG" val="#wm#"/>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CHIP_GROUPID" val="5fadf23c998712faa657ab9b"/>
  <p:tag name="KSO_WM_CHIP_XID" val="5fadf23c998712faa657ab9c"/>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0"/>
  <p:tag name="KSO_WM_TEMPLATE_ASSEMBLE_XID" val="6065703f4054ed1e2fb81496"/>
  <p:tag name="KSO_WM_TEMPLATE_ASSEMBLE_GROUPID" val="6065703f4054ed1e2fb81496"/>
</p:tagLst>
</file>

<file path=ppt/tags/tag27.xml><?xml version="1.0" encoding="utf-8"?>
<p:tagLst xmlns:p="http://schemas.openxmlformats.org/presentationml/2006/main">
  <p:tag name="KSO_WM_UNIT_ISCONTENTSTITLE" val="0"/>
  <p:tag name="KSO_WM_UNIT_NOCLEAR" val="0"/>
  <p:tag name="KSO_WM_UNIT_VALUE" val="25"/>
  <p:tag name="KSO_WM_UNIT_HIGHLIGHT" val="0"/>
  <p:tag name="KSO_WM_UNIT_COMPATIBLE" val="0"/>
  <p:tag name="KSO_WM_UNIT_DIAGRAM_ISNUMVISUAL" val="0"/>
  <p:tag name="KSO_WM_UNIT_DIAGRAM_ISREFERUNIT" val="0"/>
  <p:tag name="KSO_WM_UNIT_TYPE" val="a"/>
  <p:tag name="KSO_WM_UNIT_INDEX" val="1"/>
  <p:tag name="KSO_WM_UNIT_ID" val="diagram20200769_1*a*1"/>
  <p:tag name="KSO_WM_TEMPLATE_CATEGORY" val="diagram"/>
  <p:tag name="KSO_WM_TEMPLATE_INDEX" val="20200769"/>
  <p:tag name="KSO_WM_UNIT_LAYERLEVEL" val="1"/>
  <p:tag name="KSO_WM_TAG_VERSION" val="1.0"/>
  <p:tag name="KSO_WM_BEAUTIFY_FLAG" val=""/>
  <p:tag name="KSO_WM_UNIT_PRESET_TEXT" val="单击此处添加大标题内容"/>
  <p:tag name="KSO_WM_UNIT_ISNUMDGMTITLE" val="0"/>
  <p:tag name="KSO_WM_UNIT_TEXT_FILL_FORE_SCHEMECOLOR_INDEX_BRIGHTNESS" val="0.15"/>
  <p:tag name="KSO_WM_UNIT_TEXT_FILL_FORE_SCHEMECOLOR_INDEX" val="13"/>
  <p:tag name="KSO_WM_UNIT_TEXT_FILL_TYPE" val="1"/>
</p:tagLst>
</file>

<file path=ppt/tags/tag28.xml><?xml version="1.0" encoding="utf-8"?>
<p:tagLst xmlns:p="http://schemas.openxmlformats.org/presentationml/2006/main">
  <p:tag name="KSO_WM_BEAUTIFY_FLAG" val="#wm#"/>
  <p:tag name="KSO_WM_TEMPLATE_CATEGORY" val="diagram"/>
  <p:tag name="KSO_WM_TEMPLATE_INDEX" val="20217034"/>
  <p:tag name="KSO_WM_SLIDE_ID" val="diagram20217034_1"/>
  <p:tag name="KSO_WM_TEMPLATE_SUBCATEGORY" val="21"/>
  <p:tag name="KSO_WM_TEMPLATE_MASTER_TYPE" val="0"/>
  <p:tag name="KSO_WM_TEMPLATE_COLOR_TYPE" val="1"/>
  <p:tag name="KSO_WM_SLIDE_ITEM_CNT" val="0"/>
  <p:tag name="KSO_WM_SLIDE_INDEX" val="1"/>
  <p:tag name="KSO_WM_TAG_VERSION" val="1.0"/>
  <p:tag name="KSO_WM_SLIDE_LAYOUT" val="d_f"/>
  <p:tag name="KSO_WM_SLIDE_LAYOUT_CNT" val="1_1"/>
  <p:tag name="KSO_WM_SLIDE_RATIO" val="1.777778"/>
  <p:tag name="KSO_WM_CHIP_INFOS" val="{&quot;type&quot;:0,&quot;layout_type&quot;:&quot;leftright&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adf23c998712faa657ab9c"/>
  <p:tag name="KSO_WM_CHIP_FILLPROP" val="[[{&quot;text_align&quot;:&quot;cm&quot;,&quot;text_direction&quot;:&quot;horizontal&quot;,&quot;support_features&quot;:[&quot;creativepic&quot;],&quot;support_big_font&quot;:false,&quot;picture_toward&quot;:1,&quot;picture_dockside&quot;:[],&quot;fill_id&quot;:&quot;54af87c18ac942a5aeb3bac38f8644f5&quot;,&quot;fill_align&quot;:&quot;cm&quot;,&quot;chip_types&quot;:[&quot;picture&quot;]},{&quot;text_align&quot;:&quot;lb&quot;,&quot;text_direction&quot;:&quot;horizontal&quot;,&quot;support_big_font&quot;:true,&quot;picture_toward&quot;:0,&quot;picture_dockside&quot;:[],&quot;fill_id&quot;:&quot;444a7d36fbb94b9b9947a9b2c3dbafa1&quot;,&quot;fill_align&quot;:&quot;lb&quot;,&quot;chip_types&quot;:[&quot;text&quot;]}]]"/>
  <p:tag name="KSO_WM_CHIP_DECFILLPROP" val="[]"/>
  <p:tag name="KSO_WM_SLIDE_TYPE" val="text"/>
  <p:tag name="KSO_WM_SLIDE_SIZE" val="887*348"/>
  <p:tag name="KSO_WM_SLIDE_POSITION" val="72*95"/>
  <p:tag name="KSO_WM_CHIP_GROUPID" val="5fadf23c998712faa657ab9b"/>
  <p:tag name="KSO_WM_SLIDE_BK_DARK_LIGHT" val="2"/>
  <p:tag name="KSO_WM_SLIDE_BACKGROUND_TYPE" val="general"/>
  <p:tag name="KSO_WM_SLIDE_SUPPORT_FEATURE_TYPE" val="8"/>
  <p:tag name="KSO_WM_SLIDE_SUBTYPE" val="picTxt"/>
  <p:tag name="KSO_WM_TEMPLATE_ASSEMBLE_XID" val="6065703f4054ed1e2fb81496"/>
  <p:tag name="KSO_WM_TEMPLATE_ASSEMBLE_GROUPID" val="6065703f4054ed1e2fb81496"/>
  <p:tag name="KSO_WM_SLIDE_LAYOUT_INFO" val="{&quot;direction&quot;:1,&quot;id&quot;:&quot;2021-04-01T16:15:35&quot;,&quot;maxSize&quot;:{&quot;size1&quot;:61.3},&quot;minSize&quot;:{&quot;size1&quot;:41.2},&quot;normalSize&quot;:{&quot;size1&quot;:48.7},&quot;subLayout&quot;:[{&quot;id&quot;:&quot;2021-04-01T16:15:35&quot;,&quot;margin&quot;:{&quot;bottom&quot;:1.6929999589920044,&quot;left&quot;:1.6929999589920044,&quot;right&quot;:1.6929999589920044,&quot;top&quot;:1.6929999589920044},&quot;type&quot;:0},{&quot;id&quot;:&quot;2021-04-01T16:15:35&quot;,&quot;margin&quot;:{&quot;bottom&quot;:1.6929999589920044,&quot;left&quot;:0.02600000612437725,&quot;right&quot;:2.115999937057495,&quot;top&quot;:1.6929999589920044},&quot;type&quot;:0}],&quot;type&quot;:0}"/>
</p:tagLst>
</file>

<file path=ppt/tags/tag29.xml><?xml version="1.0" encoding="utf-8"?>
<p:tagLst xmlns:p="http://schemas.openxmlformats.org/presentationml/2006/main">
  <p:tag name="KSO_WM_UNIT_COLOR_SCHEME_SHAPE_ID" val="16"/>
  <p:tag name="KSO_WM_UNIT_COLOR_SCHEME_PARENT_PAGE" val="0_1"/>
  <p:tag name="KSO_WM_UNIT_HIGHLIGHT" val="0"/>
  <p:tag name="KSO_WM_UNIT_COMPATIBLE" val="0"/>
  <p:tag name="KSO_WM_UNIT_DIAGRAM_ISNUMVISUAL" val="0"/>
  <p:tag name="KSO_WM_UNIT_DIAGRAM_ISREFERUNIT" val="0"/>
  <p:tag name="KSO_WM_UNIT_TYPE" val="i"/>
  <p:tag name="KSO_WM_UNIT_INDEX" val="1"/>
  <p:tag name="KSO_WM_UNIT_ID" val="diagram20194755_1*i*1"/>
  <p:tag name="KSO_WM_TEMPLATE_CATEGORY" val="diagram"/>
  <p:tag name="KSO_WM_TEMPLATE_INDEX" val="20194755"/>
  <p:tag name="KSO_WM_UNIT_LAYERLEVEL" val="1"/>
  <p:tag name="KSO_WM_TAG_VERSION" val="1.0"/>
  <p:tag name="KSO_WM_BEAUTIFY_FLAG" val="#wm#"/>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14"/>
  <p:tag name="KSO_WM_UNIT_TEXT_FILL_TYPE" val="1"/>
</p:tagLst>
</file>

<file path=ppt/tags/tag3.xml><?xml version="1.0" encoding="utf-8"?>
<p:tagLst xmlns:p="http://schemas.openxmlformats.org/presentationml/2006/main">
  <p:tag name="MH" val="20160830110146"/>
  <p:tag name="MH_LIBRARY" val="CONTENTS"/>
  <p:tag name="MH_TYPE" val="ENTRY"/>
  <p:tag name="ID" val="553512"/>
  <p:tag name="MH_ORDER" val="1"/>
</p:tagLst>
</file>

<file path=ppt/tags/tag30.xml><?xml version="1.0" encoding="utf-8"?>
<p:tagLst xmlns:p="http://schemas.openxmlformats.org/presentationml/2006/main">
  <p:tag name="KSO_WM_UNIT_COLOR_SCHEME_SHAPE_ID" val="17"/>
  <p:tag name="KSO_WM_UNIT_COLOR_SCHEME_PARENT_PAGE" val="0_1"/>
  <p:tag name="KSO_WM_UNIT_HIGHLIGHT" val="0"/>
  <p:tag name="KSO_WM_UNIT_COMPATIBLE" val="0"/>
  <p:tag name="KSO_WM_UNIT_DIAGRAM_ISNUMVISUAL" val="0"/>
  <p:tag name="KSO_WM_UNIT_DIAGRAM_ISREFERUNIT" val="0"/>
  <p:tag name="KSO_WM_UNIT_TYPE" val="i"/>
  <p:tag name="KSO_WM_UNIT_INDEX" val="2"/>
  <p:tag name="KSO_WM_UNIT_ID" val="diagram20194755_1*i*2"/>
  <p:tag name="KSO_WM_TEMPLATE_CATEGORY" val="diagram"/>
  <p:tag name="KSO_WM_TEMPLATE_INDEX" val="20194755"/>
  <p:tag name="KSO_WM_UNIT_LAYERLEVEL" val="1"/>
  <p:tag name="KSO_WM_TAG_VERSION" val="1.0"/>
  <p:tag name="KSO_WM_BEAUTIFY_FLAG" val="#wm#"/>
  <p:tag name="KSO_WM_UNIT_FILL_FORE_SCHEMECOLOR_INDEX_BRIGHTNESS" val="0"/>
  <p:tag name="KSO_WM_UNIT_FILL_FORE_SCHEMECOLOR_INDEX" val="14"/>
  <p:tag name="KSO_WM_UNIT_FILL_TYPE" val="1"/>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14"/>
  <p:tag name="KSO_WM_UNIT_TEXT_FILL_TYPE" val="1"/>
</p:tagLst>
</file>

<file path=ppt/tags/tag31.xml><?xml version="1.0" encoding="utf-8"?>
<p:tagLst xmlns:p="http://schemas.openxmlformats.org/presentationml/2006/main">
  <p:tag name="KSO_WM_UNIT_COLOR_SCHEME_SHAPE_ID" val="35"/>
  <p:tag name="KSO_WM_UNIT_COLOR_SCHEME_PARENT_PAGE" val="0_1"/>
  <p:tag name="KSO_WM_UNIT_DECOLORIZATION" val="1"/>
  <p:tag name="KSO_WM_UNIT_HIGHLIGHT" val="0"/>
  <p:tag name="KSO_WM_UNIT_COMPATIBLE" val="0"/>
  <p:tag name="KSO_WM_UNIT_DIAGRAM_ISNUMVISUAL" val="0"/>
  <p:tag name="KSO_WM_UNIT_DIAGRAM_ISREFERUNIT" val="0"/>
  <p:tag name="KSO_WM_UNIT_TYPE" val="i"/>
  <p:tag name="KSO_WM_UNIT_INDEX" val="5"/>
  <p:tag name="KSO_WM_UNIT_ID" val="diagram20194755_1*i*5"/>
  <p:tag name="KSO_WM_TEMPLATE_CATEGORY" val="diagram"/>
  <p:tag name="KSO_WM_TEMPLATE_INDEX" val="20194755"/>
  <p:tag name="KSO_WM_UNIT_LAYERLEVEL" val="1"/>
  <p:tag name="KSO_WM_TAG_VERSION" val="1.0"/>
  <p:tag name="KSO_WM_BEAUTIFY_FLAG" val="#wm#"/>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32.xml><?xml version="1.0" encoding="utf-8"?>
<p:tagLst xmlns:p="http://schemas.openxmlformats.org/presentationml/2006/main">
  <p:tag name="KSO_WM_UNIT_COLOR_SCHEME_SHAPE_ID" val="14"/>
  <p:tag name="KSO_WM_UNIT_COLOR_SCHEME_PARENT_PAGE" val="0_1"/>
  <p:tag name="KSO_WM_UNIT_HIGHLIGHT" val="0"/>
  <p:tag name="KSO_WM_UNIT_COMPATIBLE" val="0"/>
  <p:tag name="KSO_WM_UNIT_DIAGRAM_ISNUMVISUAL" val="0"/>
  <p:tag name="KSO_WM_UNIT_DIAGRAM_ISREFERUNIT" val="0"/>
  <p:tag name="KSO_WM_UNIT_TYPE" val="i"/>
  <p:tag name="KSO_WM_UNIT_INDEX" val="6"/>
  <p:tag name="KSO_WM_UNIT_ID" val="diagram20194755_1*i*6"/>
  <p:tag name="KSO_WM_TEMPLATE_CATEGORY" val="diagram"/>
  <p:tag name="KSO_WM_TEMPLATE_INDEX" val="20194755"/>
  <p:tag name="KSO_WM_UNIT_LAYERLEVEL" val="1"/>
  <p:tag name="KSO_WM_TAG_VERSION" val="1.0"/>
  <p:tag name="KSO_WM_BEAUTIFY_FLAG" val="#wm#"/>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33.xml><?xml version="1.0" encoding="utf-8"?>
<p:tagLst xmlns:p="http://schemas.openxmlformats.org/presentationml/2006/main">
  <p:tag name="KSO_WM_UNIT_COLOR_SCHEME_SHAPE_ID" val="15"/>
  <p:tag name="KSO_WM_UNIT_COLOR_SCHEME_PARENT_PAGE" val="0_1"/>
  <p:tag name="KSO_WM_UNIT_HIGHLIGHT" val="0"/>
  <p:tag name="KSO_WM_UNIT_COMPATIBLE" val="0"/>
  <p:tag name="KSO_WM_UNIT_DIAGRAM_ISNUMVISUAL" val="0"/>
  <p:tag name="KSO_WM_UNIT_DIAGRAM_ISREFERUNIT" val="0"/>
  <p:tag name="KSO_WM_UNIT_TYPE" val="i"/>
  <p:tag name="KSO_WM_UNIT_INDEX" val="4"/>
  <p:tag name="KSO_WM_UNIT_ID" val="diagram20194755_1*i*4"/>
  <p:tag name="KSO_WM_TEMPLATE_CATEGORY" val="diagram"/>
  <p:tag name="KSO_WM_TEMPLATE_INDEX" val="20194755"/>
  <p:tag name="KSO_WM_UNIT_LAYERLEVEL" val="1"/>
  <p:tag name="KSO_WM_TAG_VERSION" val="1.0"/>
  <p:tag name="KSO_WM_BEAUTIFY_FLAG" val="#wm#"/>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34.xml><?xml version="1.0" encoding="utf-8"?>
<p:tagLst xmlns:p="http://schemas.openxmlformats.org/presentationml/2006/main">
  <p:tag name="KSO_WM_UNIT_COLOR_SCHEME_SHAPE_ID" val="12"/>
  <p:tag name="KSO_WM_UNIT_COLOR_SCHEME_PARENT_PAGE" val="0_1"/>
  <p:tag name="KSO_WM_UNIT_HIGHLIGHT" val="0"/>
  <p:tag name="KSO_WM_UNIT_COMPATIBLE" val="0"/>
  <p:tag name="KSO_WM_UNIT_DIAGRAM_ISNUMVISUAL" val="0"/>
  <p:tag name="KSO_WM_UNIT_DIAGRAM_ISREFERUNIT" val="0"/>
  <p:tag name="KSO_WM_UNIT_TYPE" val="i"/>
  <p:tag name="KSO_WM_UNIT_INDEX" val="3"/>
  <p:tag name="KSO_WM_UNIT_ID" val="diagram20194755_1*i*3"/>
  <p:tag name="KSO_WM_TEMPLATE_CATEGORY" val="diagram"/>
  <p:tag name="KSO_WM_TEMPLATE_INDEX" val="20194755"/>
  <p:tag name="KSO_WM_UNIT_LAYERLEVEL" val="1"/>
  <p:tag name="KSO_WM_TAG_VERSION" val="1.0"/>
  <p:tag name="KSO_WM_BEAUTIFY_FLAG" val="#wm#"/>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2"/>
  <p:tag name="KSO_WM_UNIT_TEXT_FILL_TYPE" val="1"/>
</p:tagLst>
</file>

<file path=ppt/tags/tag35.xml><?xml version="1.0" encoding="utf-8"?>
<p:tagLst xmlns:p="http://schemas.openxmlformats.org/presentationml/2006/main">
  <p:tag name="KSO_WM_UNIT_COLOR_SCHEME_SHAPE_ID" val="13"/>
  <p:tag name="KSO_WM_UNIT_COLOR_SCHEME_PARENT_PAGE" val="0_1"/>
  <p:tag name="KSO_WM_UNIT_HIGHLIGHT" val="0"/>
  <p:tag name="KSO_WM_UNIT_COMPATIBLE" val="0"/>
  <p:tag name="KSO_WM_UNIT_DIAGRAM_ISNUMVISUAL" val="0"/>
  <p:tag name="KSO_WM_UNIT_DIAGRAM_ISREFERUNIT" val="0"/>
  <p:tag name="KSO_WM_UNIT_TYPE" val="i"/>
  <p:tag name="KSO_WM_UNIT_INDEX" val="7"/>
  <p:tag name="KSO_WM_UNIT_ID" val="diagram20194755_1*i*7"/>
  <p:tag name="KSO_WM_TEMPLATE_CATEGORY" val="diagram"/>
  <p:tag name="KSO_WM_TEMPLATE_INDEX" val="20194755"/>
  <p:tag name="KSO_WM_UNIT_LAYERLEVEL" val="1"/>
  <p:tag name="KSO_WM_TAG_VERSION" val="1.0"/>
  <p:tag name="KSO_WM_BEAUTIFY_FLAG" val="#wm#"/>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2"/>
  <p:tag name="KSO_WM_UNIT_TEXT_FILL_TYPE" val="1"/>
</p:tagLst>
</file>

<file path=ppt/tags/tag36.xml><?xml version="1.0" encoding="utf-8"?>
<p:tagLst xmlns:p="http://schemas.openxmlformats.org/presentationml/2006/main">
  <p:tag name="KSO_WM_UNIT_TEXT_PART_ID_V2" val="d-4-2"/>
  <p:tag name="KSO_WM_UNIT_COLOR_SCHEME_SHAPE_ID" val="2"/>
  <p:tag name="KSO_WM_UNIT_COLOR_SCHEME_PARENT_PAGE" val="0_1"/>
  <p:tag name="KSO_WM_UNIT_SUBTYPE" val="a"/>
  <p:tag name="KSO_WM_UNIT_PRESET_TEXT" val="单击此处添加小标题：&#13;点击此处添加正文，文字是您思想的提炼，为了最终演示发布的良好效果，请尽量言简意赅的阐述观点；根据需要可酌情增减文字，以便观者可以准确理解您所传达的信息。您的正文已经简明扼要，字字珠玑，但信息却千丝万缕、错综复杂，需要用更多的文字来表述；但请您尽可能提炼思想的精髓，恰如其分的表达观点，往往可以事半功倍。&#13;我们为您  标注了最  适合的位  置您输入  的文字到  这里时就  是最佳视&#13;为了能让  您有更直  观的字数  感受并进  一步方便    &#13;单击此处添加小标题：&#13;点击此处添加正文，文字是您思想的提炼，为了最终演示发布的良好效果，请尽量言简意赅。"/>
  <p:tag name="KSO_WM_UNIT_NOCLEAR" val="1"/>
  <p:tag name="KSO_WM_UNIT_VALUE" val="468"/>
  <p:tag name="KSO_WM_UNIT_HIGHLIGHT" val="0"/>
  <p:tag name="KSO_WM_UNIT_COMPATIBLE" val="0"/>
  <p:tag name="KSO_WM_UNIT_DIAGRAM_ISNUMVISUAL" val="0"/>
  <p:tag name="KSO_WM_UNIT_DIAGRAM_ISREFERUNIT" val="0"/>
  <p:tag name="KSO_WM_UNIT_TYPE" val="f"/>
  <p:tag name="KSO_WM_UNIT_INDEX" val="1"/>
  <p:tag name="KSO_WM_UNIT_ID" val="diagram20194755_1*f*1"/>
  <p:tag name="KSO_WM_TEMPLATE_CATEGORY" val="diagram"/>
  <p:tag name="KSO_WM_TEMPLATE_INDEX" val="20194755"/>
  <p:tag name="KSO_WM_UNIT_LAYERLEVEL" val="1"/>
  <p:tag name="KSO_WM_TAG_VERSION" val="1.0"/>
  <p:tag name="KSO_WM_BEAUTIFY_FLAG" val="#wm#"/>
  <p:tag name="KSO_WM_UNIT_TEXT_FILL_FORE_SCHEMECOLOR_INDEX_BRIGHTNESS" val="0.25"/>
  <p:tag name="KSO_WM_UNIT_TEXT_FILL_FORE_SCHEMECOLOR_INDEX" val="13"/>
  <p:tag name="KSO_WM_UNIT_TEXT_FILL_TYPE" val="1"/>
</p:tagLst>
</file>

<file path=ppt/tags/tag37.xml><?xml version="1.0" encoding="utf-8"?>
<p:tagLst xmlns:p="http://schemas.openxmlformats.org/presentationml/2006/main">
  <p:tag name="KSO_WM_UNIT_TEXT_PART_ID_V2" val="a-3-2"/>
  <p:tag name="KSO_WM_UNIT_COLOR_SCHEME_SHAPE_ID" val="3"/>
  <p:tag name="KSO_WM_UNIT_COLOR_SCHEME_PARENT_PAGE" val="0_1"/>
  <p:tag name="KSO_WM_UNIT_ISCONTENTSTITLE" val="0"/>
  <p:tag name="KSO_WM_UNIT_ISNUMDGMTITLE" val="0"/>
  <p:tag name="KSO_WM_UNIT_NOCLEAR" val="0"/>
  <p:tag name="KSO_WM_UNIT_VALUE" val="17"/>
  <p:tag name="KSO_WM_UNIT_HIGHLIGHT" val="0"/>
  <p:tag name="KSO_WM_UNIT_COMPATIBLE" val="0"/>
  <p:tag name="KSO_WM_UNIT_DIAGRAM_ISNUMVISUAL" val="0"/>
  <p:tag name="KSO_WM_UNIT_DIAGRAM_ISREFERUNIT" val="0"/>
  <p:tag name="KSO_WM_UNIT_TYPE" val="a"/>
  <p:tag name="KSO_WM_UNIT_INDEX" val="1"/>
  <p:tag name="KSO_WM_UNIT_ID" val="diagram20194755_1*a*1"/>
  <p:tag name="KSO_WM_TEMPLATE_CATEGORY" val="diagram"/>
  <p:tag name="KSO_WM_TEMPLATE_INDEX" val="20194755"/>
  <p:tag name="KSO_WM_UNIT_LAYERLEVEL" val="1"/>
  <p:tag name="KSO_WM_TAG_VERSION" val="1.0"/>
  <p:tag name="KSO_WM_BEAUTIFY_FLAG" val="#wm#"/>
  <p:tag name="KSO_WM_UNIT_PRESET_TEXT" val="单击此处添加标题"/>
  <p:tag name="KSO_WM_UNIT_TEXT_FILL_FORE_SCHEMECOLOR_INDEX_BRIGHTNESS" val="0.25"/>
  <p:tag name="KSO_WM_UNIT_TEXT_FILL_FORE_SCHEMECOLOR_INDEX" val="13"/>
  <p:tag name="KSO_WM_UNIT_TEXT_FILL_TYPE" val="1"/>
</p:tagLst>
</file>

<file path=ppt/tags/tag38.xml><?xml version="1.0" encoding="utf-8"?>
<p:tagLst xmlns:p="http://schemas.openxmlformats.org/presentationml/2006/main">
  <p:tag name="KSO_WM_BEAUTIFY_FLAG" val="#wm#"/>
  <p:tag name="KSO_WM_TEMPLATE_CATEGORY" val="diagram"/>
  <p:tag name="KSO_WM_TEMPLATE_INDEX" val="20194755"/>
  <p:tag name="KSO_WM_SLIDE_ID" val="diagram20194755_1"/>
  <p:tag name="KSO_WM_TEMPLATE_SUBCATEGORY" val="0"/>
  <p:tag name="KSO_WM_TEMPLATE_MASTER_TYPE" val="0"/>
  <p:tag name="KSO_WM_TEMPLATE_COLOR_TYPE" val="1"/>
  <p:tag name="KSO_WM_SLIDE_ITEM_CNT" val="0"/>
  <p:tag name="KSO_WM_SLIDE_INDEX" val="1"/>
  <p:tag name="KSO_WM_TAG_VERSION" val="1.0"/>
  <p:tag name="KSO_WM_SLIDE_LAYOUT" val="a_f"/>
  <p:tag name="KSO_WM_SLIDE_LAYOUT_CNT" val="1_1"/>
  <p:tag name="KSO_WM_SLIDE_RATIO" val="1.777778"/>
  <p:tag name="KSO_WM_CHIP_INFOS" val="{&quot;type&quot;:0,&quot;layout_type&quot;:&quot;leftright&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adf23c998712faa657ab9c"/>
  <p:tag name="KSO_WM_CHIP_FILLPROP" val="[[{&quot;text_align&quot;:&quot;cm&quot;,&quot;text_direction&quot;:&quot;horizontal&quot;,&quot;support_features&quot;:[&quot;creativepic&quot;],&quot;support_big_font&quot;:false,&quot;picture_toward&quot;:1,&quot;picture_dockside&quot;:[],&quot;fill_id&quot;:&quot;54af87c18ac942a5aeb3bac38f8644f5&quot;,&quot;fill_align&quot;:&quot;cm&quot;,&quot;chip_types&quot;:[&quot;picture&quot;]},{&quot;text_align&quot;:&quot;lb&quot;,&quot;text_direction&quot;:&quot;horizontal&quot;,&quot;support_big_font&quot;:true,&quot;picture_toward&quot;:0,&quot;picture_dockside&quot;:[],&quot;fill_id&quot;:&quot;444a7d36fbb94b9b9947a9b2c3dbafa1&quot;,&quot;fill_align&quot;:&quot;lb&quot;,&quot;chip_types&quot;:[&quot;text&quot;]}]]"/>
  <p:tag name="KSO_WM_CHIP_DECFILLPROP" val="[]"/>
  <p:tag name="KSO_WM_SLIDE_TYPE" val="text"/>
  <p:tag name="KSO_WM_SLIDE_SIZE" val="919*458"/>
  <p:tag name="KSO_WM_SLIDE_POSITION" val="26*50"/>
  <p:tag name="KSO_WM_CHIP_GROUPID" val="5fadf23c998712faa657ab9b"/>
  <p:tag name="KSO_WM_SLIDE_BK_DARK_LIGHT" val="2"/>
  <p:tag name="KSO_WM_SLIDE_BACKGROUND_TYPE" val="general"/>
  <p:tag name="KSO_WM_SLIDE_SUPPORT_FEATURE_TYPE" val="8"/>
  <p:tag name="KSO_WM_SLIDE_SUBTYPE" val="pureTxt"/>
  <p:tag name="KSO_WM_TEMPLATE_ASSEMBLE_XID" val="6065703f4054ed1e2fb81496"/>
  <p:tag name="KSO_WM_TEMPLATE_ASSEMBLE_GROUPID" val="6065703f4054ed1e2fb81496"/>
  <p:tag name="KSO_WM_SLIDE_COLORSCHEME_VERSION" val="3.2"/>
</p:tagLst>
</file>

<file path=ppt/tags/tag39.xml><?xml version="1.0" encoding="utf-8"?>
<p:tagLst xmlns:p="http://schemas.openxmlformats.org/presentationml/2006/main">
  <p:tag name="KSO_WM_UNIT_ISCONTENTSTITLE" val="0"/>
  <p:tag name="KSO_WM_UNIT_ISNUMDGMTITLE" val="0"/>
  <p:tag name="KSO_WM_UNIT_NOCLEAR" val="0"/>
  <p:tag name="KSO_WM_UNIT_VALUE" val="9"/>
  <p:tag name="KSO_WM_UNIT_HIGHLIGHT" val="0"/>
  <p:tag name="KSO_WM_UNIT_COMPATIBLE" val="0"/>
  <p:tag name="KSO_WM_UNIT_DIAGRAM_ISNUMVISUAL" val="0"/>
  <p:tag name="KSO_WM_UNIT_DIAGRAM_ISREFERUNIT" val="0"/>
  <p:tag name="KSO_WM_UNIT_TYPE" val="a"/>
  <p:tag name="KSO_WM_UNIT_INDEX" val="1"/>
  <p:tag name="KSO_WM_UNIT_ID" val="diagram20212213_1*a*1"/>
  <p:tag name="KSO_WM_TEMPLATE_CATEGORY" val="diagram"/>
  <p:tag name="KSO_WM_TEMPLATE_INDEX" val="20212213"/>
  <p:tag name="KSO_WM_UNIT_LAYERLEVEL" val="1"/>
  <p:tag name="KSO_WM_TAG_VERSION" val="1.0"/>
  <p:tag name="KSO_WM_BEAUTIFY_FLAG" val="#wm#"/>
  <p:tag name="KSO_WM_UNIT_PRESET_TEXT" val="添加标题"/>
  <p:tag name="KSO_WM_UNIT_DEFAULT_FONT" val="24;44;4"/>
  <p:tag name="KSO_WM_UNIT_BLOCK" val="0"/>
  <p:tag name="KSO_WM_UNIT_SHOW_EDIT_AREA_INDICATION" val="1"/>
  <p:tag name="KSO_WM_CHIP_GROUPID" val="5e7881253197e252a37019b5"/>
  <p:tag name="KSO_WM_CHIP_XID" val="5e7881253197e252a37019b6"/>
  <p:tag name="KSO_WM_UNIT_DEC_AREA_ID" val="43cb6738215b46d3afe6f2e13c2486fb"/>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b&quot;,&quot;fill_mode&quot;:&quot;full&quot;,&quot;sacle_strategy&quot;:&quot;smart&quot;}"/>
  <p:tag name="KSO_WM_ASSEMBLE_CHIP_INDEX" val="2c3b0f7d08e943f280649cde18c2bfb2"/>
  <p:tag name="KSO_WM_UNIT_TEXT_FILL_FORE_SCHEMECOLOR_INDEX_BRIGHTNESS" val="0"/>
  <p:tag name="KSO_WM_UNIT_TEXT_FILL_FORE_SCHEMECOLOR_INDEX" val="13"/>
  <p:tag name="KSO_WM_UNIT_TEXT_FILL_TYPE" val="1"/>
  <p:tag name="KSO_WM_TEMPLATE_ASSEMBLE_XID" val="639b06370c9383becde71a1f"/>
  <p:tag name="KSO_WM_TEMPLATE_ASSEMBLE_GROUPID" val="639b06370c9383becde71a1f"/>
</p:tagLst>
</file>

<file path=ppt/tags/tag4.xml><?xml version="1.0" encoding="utf-8"?>
<p:tagLst xmlns:p="http://schemas.openxmlformats.org/presentationml/2006/main">
  <p:tag name="MH" val="20160830110146"/>
  <p:tag name="MH_LIBRARY" val="CONTENTS"/>
  <p:tag name="MH_TYPE" val="ENTRY"/>
  <p:tag name="ID" val="553512"/>
  <p:tag name="MH_ORDER" val="1"/>
</p:tagLst>
</file>

<file path=ppt/tags/tag40.xml><?xml version="1.0" encoding="utf-8"?>
<p:tagLst xmlns:p="http://schemas.openxmlformats.org/presentationml/2006/main">
  <p:tag name="KSO_WM_UNIT_VALUE" val="1100*1227"/>
  <p:tag name="KSO_WM_UNIT_HIGHLIGHT" val="0"/>
  <p:tag name="KSO_WM_UNIT_COMPATIBLE" val="0"/>
  <p:tag name="KSO_WM_UNIT_DIAGRAM_ISNUMVISUAL" val="0"/>
  <p:tag name="KSO_WM_UNIT_DIAGRAM_ISREFERUNIT" val="0"/>
  <p:tag name="KSO_WM_UNIT_TYPE" val="d"/>
  <p:tag name="KSO_WM_UNIT_INDEX" val="1"/>
  <p:tag name="KSO_WM_UNIT_ID" val="diagram20212213_1*d*1"/>
  <p:tag name="KSO_WM_TEMPLATE_CATEGORY" val="diagram"/>
  <p:tag name="KSO_WM_TEMPLATE_INDEX" val="20212213"/>
  <p:tag name="KSO_WM_UNIT_LAYERLEVEL" val="1"/>
  <p:tag name="KSO_WM_TAG_VERSION" val="1.0"/>
  <p:tag name="KSO_WM_BEAUTIFY_FLAG" val="#wm#"/>
  <p:tag name="KSO_WM_CHIP_GROUPID" val="5e7310da9a230a26b9e88a19"/>
  <p:tag name="KSO_WM_CHIP_XID" val="5e7310da9a230a26b9e88a1a"/>
  <p:tag name="KSO_WM_UNIT_DEC_AREA_ID" val="a3a7143a57f74971b9e003d4fd7cf6ea"/>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t&quot;,&quot;fill_mode&quot;:&quot;full&quot;,&quot;sacle_strategy&quot;:&quot;smart&quot;}"/>
  <p:tag name="KSO_WM_ASSEMBLE_CHIP_INDEX" val="058f8478ec1042109341d905b8b7ec7c"/>
  <p:tag name="KSO_WM_UNIT_SUPPORT_UNIT_TYPE" val="[&quot;d&quot;,&quot;α&quot;,&quot;β&quot;,&quot;θ&quot;]"/>
  <p:tag name="KSO_WM_TEMPLATE_ASSEMBLE_XID" val="639b06370c9383becde71a1f"/>
  <p:tag name="KSO_WM_TEMPLATE_ASSEMBLE_GROUPID" val="639b06370c9383becde71a1f"/>
  <p:tag name="KSO_WM_UNIT_PICTURE_CLIP_FLAG" val="0"/>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16508_3*l_h_f*1_1_1"/>
  <p:tag name="KSO_WM_TEMPLATE_CATEGORY" val="diagram"/>
  <p:tag name="KSO_WM_TEMPLATE_INDEX" val="20216508"/>
  <p:tag name="KSO_WM_UNIT_LAYERLEVEL" val="1_1_1"/>
  <p:tag name="KSO_WM_TAG_VERSION" val="1.0"/>
  <p:tag name="KSO_WM_BEAUTIFY_FLAG" val="#wm#"/>
  <p:tag name="KSO_WM_UNIT_SUBTYPE" val="a"/>
  <p:tag name="KSO_WM_UNIT_PRESET_TEXT" val="单击此处添加文本具体内容，简明扼要的阐述您的观点。"/>
  <p:tag name="KSO_WM_UNIT_NOCLEAR" val="0"/>
  <p:tag name="KSO_WM_DIAGRAM_GROUP_CODE" val="l1-1"/>
  <p:tag name="KSO_WM_UNIT_TYPE" val="l_h_f"/>
  <p:tag name="KSO_WM_UNIT_INDEX" val="1_1_1"/>
  <p:tag name="KSO_WM_UNIT_TEXT_FILL_FORE_SCHEMECOLOR_INDEX_BRIGHTNESS" val="0.25"/>
  <p:tag name="KSO_WM_UNIT_TEXT_FILL_FORE_SCHEMECOLOR_INDEX" val="13"/>
  <p:tag name="KSO_WM_UNIT_TEXT_FILL_TYPE" val="1"/>
  <p:tag name="KSO_WM_UNIT_USESOURCEFORMAT_APPLY" val="1"/>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16508_3*l_h_a*1_1_1"/>
  <p:tag name="KSO_WM_TEMPLATE_CATEGORY" val="diagram"/>
  <p:tag name="KSO_WM_TEMPLATE_INDEX" val="20216508"/>
  <p:tag name="KSO_WM_UNIT_LAYERLEVEL" val="1_1_1"/>
  <p:tag name="KSO_WM_TAG_VERSION" val="1.0"/>
  <p:tag name="KSO_WM_BEAUTIFY_FLAG" val="#wm#"/>
  <p:tag name="KSO_WM_UNIT_ISCONTENTSTITLE" val="0"/>
  <p:tag name="KSO_WM_UNIT_ISNUMDGMTITLE" val="0"/>
  <p:tag name="KSO_WM_UNIT_PRESET_TEXT" val="添加标题"/>
  <p:tag name="KSO_WM_UNIT_NOCLEAR" val="0"/>
  <p:tag name="KSO_WM_DIAGRAM_GROUP_CODE" val="l1-1"/>
  <p:tag name="KSO_WM_UNIT_TYPE" val="l_h_a"/>
  <p:tag name="KSO_WM_UNIT_INDEX" val="1_1_1"/>
  <p:tag name="KSO_WM_UNIT_TEXT_FILL_FORE_SCHEMECOLOR_INDEX_BRIGHTNESS" val="0.25"/>
  <p:tag name="KSO_WM_UNIT_TEXT_FILL_FORE_SCHEMECOLOR_INDEX" val="13"/>
  <p:tag name="KSO_WM_UNIT_TEXT_FILL_TYPE" val="1"/>
  <p:tag name="KSO_WM_UNIT_USESOURCEFORMAT_APPLY" val="1"/>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16508_3*l_h_i*1_1_1"/>
  <p:tag name="KSO_WM_TEMPLATE_CATEGORY" val="diagram"/>
  <p:tag name="KSO_WM_TEMPLATE_INDEX" val="20216508"/>
  <p:tag name="KSO_WM_UNIT_LAYERLEVEL" val="1_1_1"/>
  <p:tag name="KSO_WM_TAG_VERSION" val="1.0"/>
  <p:tag name="KSO_WM_BEAUTIFY_FLAG" val="#wm#"/>
  <p:tag name="KSO_WM_DIAGRAM_GROUP_CODE" val="l1-1"/>
  <p:tag name="KSO_WM_UNIT_TYPE" val="l_h_i"/>
  <p:tag name="KSO_WM_UNIT_INDEX" val="1_1_1"/>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16508_3*l_h_f*1_2_1"/>
  <p:tag name="KSO_WM_TEMPLATE_CATEGORY" val="diagram"/>
  <p:tag name="KSO_WM_TEMPLATE_INDEX" val="20216508"/>
  <p:tag name="KSO_WM_UNIT_LAYERLEVEL" val="1_1_1"/>
  <p:tag name="KSO_WM_TAG_VERSION" val="1.0"/>
  <p:tag name="KSO_WM_BEAUTIFY_FLAG" val="#wm#"/>
  <p:tag name="KSO_WM_UNIT_SUBTYPE" val="a"/>
  <p:tag name="KSO_WM_UNIT_PRESET_TEXT" val="单击此处添加文本具体内容，简明扼要的阐述您的观点。"/>
  <p:tag name="KSO_WM_UNIT_NOCLEAR" val="0"/>
  <p:tag name="KSO_WM_DIAGRAM_GROUP_CODE" val="l1-1"/>
  <p:tag name="KSO_WM_UNIT_TYPE" val="l_h_f"/>
  <p:tag name="KSO_WM_UNIT_INDEX" val="1_2_1"/>
  <p:tag name="KSO_WM_UNIT_TEXT_FILL_FORE_SCHEMECOLOR_INDEX_BRIGHTNESS" val="0.25"/>
  <p:tag name="KSO_WM_UNIT_TEXT_FILL_FORE_SCHEMECOLOR_INDEX" val="13"/>
  <p:tag name="KSO_WM_UNIT_TEXT_FILL_TYPE" val="1"/>
  <p:tag name="KSO_WM_UNIT_USESOURCEFORMAT_APPLY" val="1"/>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16508_3*l_h_a*1_2_1"/>
  <p:tag name="KSO_WM_TEMPLATE_CATEGORY" val="diagram"/>
  <p:tag name="KSO_WM_TEMPLATE_INDEX" val="20216508"/>
  <p:tag name="KSO_WM_UNIT_LAYERLEVEL" val="1_1_1"/>
  <p:tag name="KSO_WM_TAG_VERSION" val="1.0"/>
  <p:tag name="KSO_WM_BEAUTIFY_FLAG" val="#wm#"/>
  <p:tag name="KSO_WM_UNIT_ISCONTENTSTITLE" val="0"/>
  <p:tag name="KSO_WM_UNIT_ISNUMDGMTITLE" val="0"/>
  <p:tag name="KSO_WM_UNIT_PRESET_TEXT" val="添加标题"/>
  <p:tag name="KSO_WM_UNIT_NOCLEAR" val="0"/>
  <p:tag name="KSO_WM_DIAGRAM_GROUP_CODE" val="l1-1"/>
  <p:tag name="KSO_WM_UNIT_TYPE" val="l_h_a"/>
  <p:tag name="KSO_WM_UNIT_INDEX" val="1_2_1"/>
  <p:tag name="KSO_WM_UNIT_TEXT_FILL_FORE_SCHEMECOLOR_INDEX_BRIGHTNESS" val="0.25"/>
  <p:tag name="KSO_WM_UNIT_TEXT_FILL_FORE_SCHEMECOLOR_INDEX" val="13"/>
  <p:tag name="KSO_WM_UNIT_TEXT_FILL_TYPE" val="1"/>
  <p:tag name="KSO_WM_UNIT_USESOURCEFORMAT_APPLY" val="1"/>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16508_3*l_h_i*1_2_1"/>
  <p:tag name="KSO_WM_TEMPLATE_CATEGORY" val="diagram"/>
  <p:tag name="KSO_WM_TEMPLATE_INDEX" val="20216508"/>
  <p:tag name="KSO_WM_UNIT_LAYERLEVEL" val="1_1_1"/>
  <p:tag name="KSO_WM_TAG_VERSION" val="1.0"/>
  <p:tag name="KSO_WM_BEAUTIFY_FLAG" val="#wm#"/>
  <p:tag name="KSO_WM_DIAGRAM_GROUP_CODE" val="l1-1"/>
  <p:tag name="KSO_WM_UNIT_TYPE" val="l_h_i"/>
  <p:tag name="KSO_WM_UNIT_INDEX" val="1_2_1"/>
  <p:tag name="KSO_WM_UNIT_FILL_FORE_SCHEMECOLOR_INDEX_BRIGHTNESS" val="0"/>
  <p:tag name="KSO_WM_UNIT_FILL_FORE_SCHEMECOLOR_INDEX" val="6"/>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16508_3*l_h_f*1_3_1"/>
  <p:tag name="KSO_WM_TEMPLATE_CATEGORY" val="diagram"/>
  <p:tag name="KSO_WM_TEMPLATE_INDEX" val="20216508"/>
  <p:tag name="KSO_WM_UNIT_LAYERLEVEL" val="1_1_1"/>
  <p:tag name="KSO_WM_TAG_VERSION" val="1.0"/>
  <p:tag name="KSO_WM_BEAUTIFY_FLAG" val="#wm#"/>
  <p:tag name="KSO_WM_UNIT_SUBTYPE" val="a"/>
  <p:tag name="KSO_WM_UNIT_PRESET_TEXT" val="单击此处添加文本具体内容，简明扼要的阐述您的观点。"/>
  <p:tag name="KSO_WM_UNIT_NOCLEAR" val="0"/>
  <p:tag name="KSO_WM_DIAGRAM_GROUP_CODE" val="l1-1"/>
  <p:tag name="KSO_WM_UNIT_TYPE" val="l_h_f"/>
  <p:tag name="KSO_WM_UNIT_INDEX" val="1_3_1"/>
  <p:tag name="KSO_WM_UNIT_TEXT_FILL_FORE_SCHEMECOLOR_INDEX_BRIGHTNESS" val="0.25"/>
  <p:tag name="KSO_WM_UNIT_TEXT_FILL_FORE_SCHEMECOLOR_INDEX" val="13"/>
  <p:tag name="KSO_WM_UNIT_TEXT_FILL_TYPE" val="1"/>
  <p:tag name="KSO_WM_UNIT_USESOURCEFORMAT_APPLY" val="1"/>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16508_3*l_h_a*1_3_1"/>
  <p:tag name="KSO_WM_TEMPLATE_CATEGORY" val="diagram"/>
  <p:tag name="KSO_WM_TEMPLATE_INDEX" val="20216508"/>
  <p:tag name="KSO_WM_UNIT_LAYERLEVEL" val="1_1_1"/>
  <p:tag name="KSO_WM_TAG_VERSION" val="1.0"/>
  <p:tag name="KSO_WM_BEAUTIFY_FLAG" val="#wm#"/>
  <p:tag name="KSO_WM_UNIT_ISCONTENTSTITLE" val="0"/>
  <p:tag name="KSO_WM_UNIT_ISNUMDGMTITLE" val="0"/>
  <p:tag name="KSO_WM_UNIT_PRESET_TEXT" val="添加标题"/>
  <p:tag name="KSO_WM_UNIT_NOCLEAR" val="0"/>
  <p:tag name="KSO_WM_DIAGRAM_GROUP_CODE" val="l1-1"/>
  <p:tag name="KSO_WM_UNIT_TYPE" val="l_h_a"/>
  <p:tag name="KSO_WM_UNIT_INDEX" val="1_3_1"/>
  <p:tag name="KSO_WM_UNIT_TEXT_FILL_FORE_SCHEMECOLOR_INDEX_BRIGHTNESS" val="0.25"/>
  <p:tag name="KSO_WM_UNIT_TEXT_FILL_FORE_SCHEMECOLOR_INDEX" val="13"/>
  <p:tag name="KSO_WM_UNIT_TEXT_FILL_TYPE" val="1"/>
  <p:tag name="KSO_WM_UNIT_USESOURCEFORMAT_APPLY" val="1"/>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16508_3*l_h_i*1_3_1"/>
  <p:tag name="KSO_WM_TEMPLATE_CATEGORY" val="diagram"/>
  <p:tag name="KSO_WM_TEMPLATE_INDEX" val="20216508"/>
  <p:tag name="KSO_WM_UNIT_LAYERLEVEL" val="1_1_1"/>
  <p:tag name="KSO_WM_TAG_VERSION" val="1.0"/>
  <p:tag name="KSO_WM_BEAUTIFY_FLAG" val="#wm#"/>
  <p:tag name="KSO_WM_DIAGRAM_GROUP_CODE" val="l1-1"/>
  <p:tag name="KSO_WM_UNIT_TYPE" val="l_h_i"/>
  <p:tag name="KSO_WM_UNIT_INDEX" val="1_3_1"/>
  <p:tag name="KSO_WM_UNIT_FILL_FORE_SCHEMECOLOR_INDEX_BRIGHTNESS" val="0"/>
  <p:tag name="KSO_WM_UNIT_FILL_FORE_SCHEMECOLOR_INDEX" val="7"/>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5.xml><?xml version="1.0" encoding="utf-8"?>
<p:tagLst xmlns:p="http://schemas.openxmlformats.org/presentationml/2006/main">
  <p:tag name="MH" val="20160830110146"/>
  <p:tag name="MH_LIBRARY" val="CONTENTS"/>
  <p:tag name="MH_TYPE" val="ENTRY"/>
  <p:tag name="ID" val="553512"/>
  <p:tag name="MH_ORDER" val="1"/>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16508_3*l_h_f*1_4_1"/>
  <p:tag name="KSO_WM_TEMPLATE_CATEGORY" val="diagram"/>
  <p:tag name="KSO_WM_TEMPLATE_INDEX" val="20216508"/>
  <p:tag name="KSO_WM_UNIT_LAYERLEVEL" val="1_1_1"/>
  <p:tag name="KSO_WM_TAG_VERSION" val="1.0"/>
  <p:tag name="KSO_WM_BEAUTIFY_FLAG" val="#wm#"/>
  <p:tag name="KSO_WM_UNIT_SUBTYPE" val="a"/>
  <p:tag name="KSO_WM_UNIT_PRESET_TEXT" val="单击此处添加文本具体内容，简明扼要的阐述您的观点。"/>
  <p:tag name="KSO_WM_UNIT_NOCLEAR" val="0"/>
  <p:tag name="KSO_WM_DIAGRAM_GROUP_CODE" val="l1-1"/>
  <p:tag name="KSO_WM_UNIT_TYPE" val="l_h_f"/>
  <p:tag name="KSO_WM_UNIT_INDEX" val="1_4_1"/>
  <p:tag name="KSO_WM_UNIT_TEXT_FILL_FORE_SCHEMECOLOR_INDEX_BRIGHTNESS" val="0.25"/>
  <p:tag name="KSO_WM_UNIT_TEXT_FILL_FORE_SCHEMECOLOR_INDEX" val="13"/>
  <p:tag name="KSO_WM_UNIT_TEXT_FILL_TYPE" val="1"/>
  <p:tag name="KSO_WM_UNIT_USESOURCEFORMAT_APPLY" val="1"/>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16508_3*l_h_a*1_4_1"/>
  <p:tag name="KSO_WM_TEMPLATE_CATEGORY" val="diagram"/>
  <p:tag name="KSO_WM_TEMPLATE_INDEX" val="20216508"/>
  <p:tag name="KSO_WM_UNIT_LAYERLEVEL" val="1_1_1"/>
  <p:tag name="KSO_WM_TAG_VERSION" val="1.0"/>
  <p:tag name="KSO_WM_BEAUTIFY_FLAG" val="#wm#"/>
  <p:tag name="KSO_WM_UNIT_ISCONTENTSTITLE" val="0"/>
  <p:tag name="KSO_WM_UNIT_ISNUMDGMTITLE" val="0"/>
  <p:tag name="KSO_WM_UNIT_PRESET_TEXT" val="添加标题"/>
  <p:tag name="KSO_WM_UNIT_NOCLEAR" val="0"/>
  <p:tag name="KSO_WM_DIAGRAM_GROUP_CODE" val="l1-1"/>
  <p:tag name="KSO_WM_UNIT_TYPE" val="l_h_a"/>
  <p:tag name="KSO_WM_UNIT_INDEX" val="1_4_1"/>
  <p:tag name="KSO_WM_UNIT_TEXT_FILL_FORE_SCHEMECOLOR_INDEX_BRIGHTNESS" val="0.25"/>
  <p:tag name="KSO_WM_UNIT_TEXT_FILL_FORE_SCHEMECOLOR_INDEX" val="13"/>
  <p:tag name="KSO_WM_UNIT_TEXT_FILL_TYPE" val="1"/>
  <p:tag name="KSO_WM_UNIT_USESOURCEFORMAT_APPLY" val="1"/>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16508_3*l_h_i*1_4_1"/>
  <p:tag name="KSO_WM_TEMPLATE_CATEGORY" val="diagram"/>
  <p:tag name="KSO_WM_TEMPLATE_INDEX" val="20216508"/>
  <p:tag name="KSO_WM_UNIT_LAYERLEVEL" val="1_1_1"/>
  <p:tag name="KSO_WM_TAG_VERSION" val="1.0"/>
  <p:tag name="KSO_WM_BEAUTIFY_FLAG" val="#wm#"/>
  <p:tag name="KSO_WM_DIAGRAM_GROUP_CODE" val="l1-1"/>
  <p:tag name="KSO_WM_UNIT_TYPE" val="l_h_i"/>
  <p:tag name="KSO_WM_UNIT_INDEX" val="1_4_1"/>
  <p:tag name="KSO_WM_UNIT_FILL_FORE_SCHEMECOLOR_INDEX_BRIGHTNESS" val="0"/>
  <p:tag name="KSO_WM_UNIT_FILL_FORE_SCHEMECOLOR_INDEX" val="8"/>
  <p:tag name="KSO_WM_UNIT_FILL_TYPE" val="1"/>
  <p:tag name="KSO_WM_UNIT_TEXT_FILL_FORE_SCHEMECOLOR_INDEX_BRIGHTNESS" val="0"/>
  <p:tag name="KSO_WM_UNIT_TEXT_FILL_FORE_SCHEMECOLOR_INDEX" val="2"/>
  <p:tag name="KSO_WM_UNIT_TEXT_FILL_TYPE" val="1"/>
  <p:tag name="KSO_WM_UNIT_USESOURCEFORMAT_APPLY" val="1"/>
</p:tagLst>
</file>

<file path=ppt/tags/tag53.xml><?xml version="1.0" encoding="utf-8"?>
<p:tagLst xmlns:p="http://schemas.openxmlformats.org/presentationml/2006/main">
  <p:tag name="KSO_WM_BEAUTIFY_FLAG" val="#wm#"/>
  <p:tag name="KSO_WM_TEMPLATE_CATEGORY" val="diagram"/>
  <p:tag name="KSO_WM_TEMPLATE_INDEX" val="20212213"/>
  <p:tag name="KSO_WM_SLIDE_ID" val="diagram20212213_1"/>
  <p:tag name="KSO_WM_TEMPLATE_SUBCATEGORY" val="21"/>
  <p:tag name="KSO_WM_TEMPLATE_MASTER_TYPE" val="0"/>
  <p:tag name="KSO_WM_TEMPLATE_COLOR_TYPE" val="1"/>
  <p:tag name="KSO_WM_SLIDE_ITEM_CNT" val="0"/>
  <p:tag name="KSO_WM_SLIDE_INDEX" val="1"/>
  <p:tag name="KSO_WM_TAG_VERSION" val="1.0"/>
  <p:tag name="KSO_WM_SLIDE_LAYOUT" val="a_d"/>
  <p:tag name="KSO_WM_SLIDE_LAYOUT_CNT" val="1_2"/>
  <p:tag name="KSO_WM_SLIDE_RATIO" val="1.777778"/>
  <p:tag name="KSO_WM_CHIP_INFOS" val="{&quot;type&quot;:0,&quot;layout_type&quot;:&quot;leftright&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eecab20a758c1ec0b7089d3"/>
  <p:tag name="KSO_WM_CHIP_FILLPROP" val="[[{&quot;text_align&quot;:&quot;lb&quot;,&quot;text_direction&quot;:&quot;horizontal&quot;,&quot;support_big_font&quot;:false,&quot;picture_toward&quot;:0,&quot;picture_dockside&quot;:[],&quot;fill_id&quot;:&quot;b7340f5df43247b388bf8111af5beefc&quot;,&quot;fill_align&quot;:&quot;lb&quot;,&quot;chip_types&quot;:[&quot;header&quot;]},{&quot;text_align&quot;:&quot;lt&quot;,&quot;text_direction&quot;:&quot;horizontal&quot;,&quot;support_big_font&quot;:false,&quot;picture_toward&quot;:0,&quot;picture_dockside&quot;:[],&quot;fill_id&quot;:&quot;39e5b8525f65425eb1a46efefc99b092&quot;,&quot;fill_align&quot;:&quot;lt&quot;,&quot;chip_types&quot;:[&quot;pictext&quot;,&quot;text&quot;,&quot;picture&quot;,&quot;chart&quot;,&quot;table&quot;,&quot;video&quot;]},{&quot;text_align&quot;:&quot;lm&quot;,&quot;text_direction&quot;:&quot;horizontal&quot;,&quot;support_features&quot;:[&quot;collage&quot;,&quot;carousel&quot;,&quot;creativecrop&quot;],&quot;support_big_font&quot;:false,&quot;picture_toward&quot;:0,&quot;picture_dockside&quot;:[],&quot;fill_id&quot;:&quot;36771e6c83554b7eb13570d10bad3e3b&quot;,&quot;fill_align&quot;:&quot;cm&quot;,&quot;chip_types&quot;:[&quot;diagram&quot;,&quot;pictext&quot;,&quot;text&quot;,&quot;picture&quot;,&quot;chart&quot;,&quot;table&quot;,&quot;video&quot;]}],[{&quot;text_align&quot;:&quot;lb&quot;,&quot;text_direction&quot;:&quot;horizontal&quot;,&quot;support_big_font&quot;:false,&quot;picture_toward&quot;:0,&quot;picture_dockside&quot;:[],&quot;fill_id&quot;:&quot;b7340f5df43247b388bf8111af5beefc&quot;,&quot;fill_align&quot;:&quot;lb&quot;,&quot;chip_types&quot;:[&quot;text&quot;,&quot;header&quot;]},{&quot;text_align&quot;:&quot;lt&quot;,&quot;text_direction&quot;:&quot;horizontal&quot;,&quot;support_big_font&quot;:false,&quot;picture_toward&quot;:0,&quot;picture_dockside&quot;:[],&quot;fill_id&quot;:&quot;39e5b8525f65425eb1a46efefc99b092&quot;,&quot;fill_align&quot;:&quot;lt&quot;,&quot;chip_types&quot;:[&quot;picture&quot;]},{&quot;text_align&quot;:&quot;lm&quot;,&quot;text_direction&quot;:&quot;horizontal&quot;,&quot;support_features&quot;:[&quot;collage&quot;],&quot;support_big_font&quot;:false,&quot;picture_toward&quot;:0,&quot;picture_dockside&quot;:[],&quot;fill_id&quot;:&quot;36771e6c83554b7eb13570d10bad3e3b&quot;,&quot;fill_align&quot;:&quot;rm&quot;,&quot;chip_types&quot;:[&quot;pictext&quot;,&quot;picture&quot;,&quot;chart&quot;,&quot;table&quot;,&quot;video&quot;]}]]"/>
  <p:tag name="KSO_WM_CHIP_DECFILLPROP" val="[]"/>
  <p:tag name="KSO_WM_SLIDE_TYPE" val="text"/>
  <p:tag name="KSO_WM_SLIDE_SIZE" val="864*396"/>
  <p:tag name="KSO_WM_SLIDE_POSITION" val="48*72"/>
  <p:tag name="KSO_WM_CHIP_GROUPID" val="5eecab20a758c1ec0b7089d1"/>
  <p:tag name="KSO_WM_SLIDE_BK_DARK_LIGHT" val="2"/>
  <p:tag name="KSO_WM_SLIDE_BACKGROUND_TYPE" val="general"/>
  <p:tag name="KSO_WM_SLIDE_SUPPORT_FEATURE_TYPE" val="0"/>
  <p:tag name="KSO_WM_SLIDE_SUBTYPE" val="picTxt"/>
  <p:tag name="KSO_WM_TEMPLATE_ASSEMBLE_XID" val="639b06370c9383becde71a1f"/>
  <p:tag name="KSO_WM_TEMPLATE_ASSEMBLE_GROUPID" val="639b06370c9383becde71a1f"/>
  <p:tag name="KSO_WM_SLIDE_COLORSCHEME_VERSION" val="3.2"/>
  <p:tag name="KSO_WM_SLIDE_LAYOUT_INFO" val="{&quot;backgroundInfo&quot;:[{&quot;bottom&quot;:0,&quot;bottomAbs&quot;:false,&quot;left&quot;:0,&quot;leftAbs&quot;:false,&quot;right&quot;:0,&quot;rightAbs&quot;:false,&quot;top&quot;:0,&quot;topAbs&quot;:false,&quot;type&quot;:&quot;general&quot;}],&quot;direction&quot;:1,&quot;id&quot;:&quot;2022-12-15T19:34:16&quot;,&quot;maxSize&quot;:{&quot;size1&quot;:49.99966382980347},&quot;minSize&quot;:{&quot;size1&quot;:36.19966382980347},&quot;normalSize&quot;:{&quot;size1&quot;:36.19976799647013},&quot;subLayout&quot;:[{&quot;id&quot;:&quot;2022-12-15T19:34:16&quot;,&quot;maxSize&quot;:{&quot;size1&quot;:46.699979786872355},&quot;minSize&quot;:{&quot;size1&quot;:19.999979786872345},&quot;normalSize&quot;:{&quot;size1&quot;:30.43331312020568},&quot;subLayout&quot;:[{&quot;id&quot;:&quot;2022-12-15T19:34:16&quot;,&quot;margin&quot;:{&quot;bottom&quot;:0.02600000612437725,&quot;left&quot;:1.6929999589920044,&quot;right&quot;:0.02600000612437725,&quot;top&quot;:1.6929999589920044},&quot;type&quot;:0},{&quot;id&quot;:&quot;2022-12-15T19:34:16&quot;,&quot;margin&quot;:{&quot;bottom&quot;:1.6929999589920044,&quot;left&quot;:1.6929999589920044,&quot;right&quot;:0.02600000612437725,&quot;top&quot;:0.8199999928474426},&quot;type&quot;:0}],&quot;type&quot;:0},{&quot;id&quot;:&quot;2022-12-15T19:34:16&quot;,&quot;margin&quot;:{&quot;bottom&quot;:1.6929999589920044,&quot;left&quot;:1.243999719619751,&quot;right&quot;:1.6929999589920044,&quot;top&quot;:1.6929999589920044},&quot;type&quot;:0}],&quot;type&quot;:0}"/>
  <p:tag name="KSO_WM_SLIDE_BACKGROUND" val="[&quot;general&quot;]"/>
</p:tagLst>
</file>

<file path=ppt/tags/tag54.xml><?xml version="1.0" encoding="utf-8"?>
<p:tagLst xmlns:p="http://schemas.openxmlformats.org/presentationml/2006/main">
  <p:tag name="KSO_WM_UNIT_VALUE" val="1904*2115"/>
  <p:tag name="KSO_WM_UNIT_HIGHLIGHT" val="0"/>
  <p:tag name="KSO_WM_UNIT_COMPATIBLE" val="1"/>
  <p:tag name="KSO_WM_UNIT_DIAGRAM_ISNUMVISUAL" val="0"/>
  <p:tag name="KSO_WM_UNIT_DIAGRAM_ISREFERUNIT" val="0"/>
  <p:tag name="KSO_WM_UNIT_TYPE" val="d"/>
  <p:tag name="KSO_WM_UNIT_INDEX" val="1"/>
  <p:tag name="KSO_WM_UNIT_ID" val="diagram20217080_1*d*1"/>
  <p:tag name="KSO_WM_TEMPLATE_CATEGORY" val="diagram"/>
  <p:tag name="KSO_WM_TEMPLATE_INDEX" val="20217080"/>
  <p:tag name="KSO_WM_UNIT_LAYERLEVEL" val="1"/>
  <p:tag name="KSO_WM_TAG_VERSION" val="1.0"/>
  <p:tag name="KSO_WM_BEAUTIFY_FLAG" val="#wm#"/>
  <p:tag name="KSO_WM_CHIP_GROUPID" val="5e7310da9a230a26b9e88a19"/>
  <p:tag name="KSO_WM_CHIP_XID" val="5e7310da9a230a26b9e88a1a"/>
  <p:tag name="KSO_WM_UNIT_DEC_AREA_ID" val="e0f1bafe181548e69a86a121156d268c"/>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UNIT_PICTURE_TOWARD" val="1"/>
  <p:tag name="KSO_WM_UNIT_PICTURE_DOCKSIDE" val="ct,lm,cb"/>
  <p:tag name="KSO_WM_ASSEMBLE_CHIP_INDEX" val="3c2ef76d37f8419190609abe0e53823c"/>
  <p:tag name="KSO_WM_TEMPLATE_ASSEMBLE_XID" val="6065705a4054ed1e2fb814d9"/>
  <p:tag name="KSO_WM_TEMPLATE_ASSEMBLE_GROUPID" val="6065705a4054ed1e2fb814d9"/>
</p:tagLst>
</file>

<file path=ppt/tags/tag55.xml><?xml version="1.0" encoding="utf-8"?>
<p:tagLst xmlns:p="http://schemas.openxmlformats.org/presentationml/2006/main">
  <p:tag name="KSO_WM_UNIT_TEXT_SUBTYPE" val="a"/>
  <p:tag name="KSO_WM_UNIT_SUBTYPE" val="a"/>
  <p:tag name="KSO_WM_UNIT_PRESET_TEXT" val="单击此处添加正文。"/>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7080_1*f*1"/>
  <p:tag name="KSO_WM_TEMPLATE_CATEGORY" val="diagram"/>
  <p:tag name="KSO_WM_TEMPLATE_INDEX" val="20217080"/>
  <p:tag name="KSO_WM_UNIT_LAYERLEVEL" val="1"/>
  <p:tag name="KSO_WM_TAG_VERSION" val="1.0"/>
  <p:tag name="KSO_WM_BEAUTIFY_FLAG" val="#wm#"/>
  <p:tag name="KSO_WM_UNIT_DEFAULT_FONT" val="14;20;2"/>
  <p:tag name="KSO_WM_UNIT_BLOCK" val="0"/>
  <p:tag name="KSO_WM_UNIT_VALUE" val="26"/>
  <p:tag name="KSO_WM_UNIT_SHOW_EDIT_AREA_INDICATION" val="1"/>
  <p:tag name="KSO_WM_CHIP_GROUPID" val="5e6b05596848fb12bee65ac8"/>
  <p:tag name="KSO_WM_CHIP_XID" val="5e6b05596848fb12bee65aca"/>
  <p:tag name="KSO_WM_UNIT_DEC_AREA_ID" val="d5b01025535748ffa6cae1afc0d2e6a3"/>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b&quot;,&quot;fill_mode&quot;:&quot;full&quot;,&quot;sacle_strategy&quot;:&quot;smart&quot;}"/>
  <p:tag name="KSO_WM_ASSEMBLE_CHIP_INDEX" val="84def250cc4048b6b3ccfaa8dde73e73"/>
  <p:tag name="KSO_WM_UNIT_TEXT_FILL_FORE_SCHEMECOLOR_INDEX_BRIGHTNESS" val="0.25"/>
  <p:tag name="KSO_WM_UNIT_TEXT_FILL_FORE_SCHEMECOLOR_INDEX" val="13"/>
  <p:tag name="KSO_WM_UNIT_TEXT_FILL_TYPE" val="1"/>
  <p:tag name="KSO_WM_TEMPLATE_ASSEMBLE_XID" val="6065705a4054ed1e2fb814d9"/>
  <p:tag name="KSO_WM_TEMPLATE_ASSEMBLE_GROUPID" val="6065705a4054ed1e2fb814d9"/>
</p:tagLst>
</file>

<file path=ppt/tags/tag56.xml><?xml version="1.0" encoding="utf-8"?>
<p:tagLst xmlns:p="http://schemas.openxmlformats.org/presentationml/2006/main">
  <p:tag name="KSO_WM_UNIT_TEXT_SUBTYPE" val="a"/>
  <p:tag name="KSO_WM_UNIT_SUBTYPE" val="a"/>
  <p:tag name="KSO_WM_UNIT_PRESET_TEXT" val="单击此处添加正文。"/>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7104_1*f*1"/>
  <p:tag name="KSO_WM_TEMPLATE_CATEGORY" val="diagram"/>
  <p:tag name="KSO_WM_TEMPLATE_INDEX" val="20217104"/>
  <p:tag name="KSO_WM_UNIT_LAYERLEVEL" val="1"/>
  <p:tag name="KSO_WM_TAG_VERSION" val="1.0"/>
  <p:tag name="KSO_WM_BEAUTIFY_FLAG" val="#wm#"/>
  <p:tag name="KSO_WM_UNIT_DEFAULT_FONT" val="14;20;2"/>
  <p:tag name="KSO_WM_UNIT_BLOCK" val="0"/>
  <p:tag name="KSO_WM_UNIT_VALUE" val="36"/>
  <p:tag name="KSO_WM_UNIT_SHOW_EDIT_AREA_INDICATION" val="1"/>
  <p:tag name="KSO_WM_CHIP_GROUPID" val="5e6b05596848fb12bee65ac8"/>
  <p:tag name="KSO_WM_CHIP_XID" val="5e6b05596848fb12bee65aca"/>
  <p:tag name="KSO_WM_UNIT_DEC_AREA_ID" val="c5ccb36aa0c645459ddb53cd86b557b3"/>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071ec61e9ed24749b914a79b58313048"/>
  <p:tag name="KSO_WM_UNIT_TEXT_FILL_FORE_SCHEMECOLOR_INDEX_BRIGHTNESS" val="0.25"/>
  <p:tag name="KSO_WM_UNIT_TEXT_FILL_FORE_SCHEMECOLOR_INDEX" val="13"/>
  <p:tag name="KSO_WM_UNIT_TEXT_FILL_TYPE" val="1"/>
  <p:tag name="KSO_WM_TEMPLATE_ASSEMBLE_XID" val="6388ad590c9383becde52e3f"/>
  <p:tag name="KSO_WM_TEMPLATE_ASSEMBLE_GROUPID" val="6388ad590c9383becde52e3f"/>
</p:tagLst>
</file>

<file path=ppt/tags/tag57.xml><?xml version="1.0" encoding="utf-8"?>
<p:tagLst xmlns:p="http://schemas.openxmlformats.org/presentationml/2006/main">
  <p:tag name="KSO_WM_BEAUTIFY_FLAG" val="#wm#"/>
  <p:tag name="KSO_WM_TEMPLATE_CATEGORY" val="diagram"/>
  <p:tag name="KSO_WM_TEMPLATE_INDEX" val="20217080"/>
  <p:tag name="KSO_WM_SLIDE_ID" val="diagram20217080_1"/>
  <p:tag name="KSO_WM_TEMPLATE_SUBCATEGORY" val="21"/>
  <p:tag name="KSO_WM_TEMPLATE_MASTER_TYPE" val="0"/>
  <p:tag name="KSO_WM_TEMPLATE_COLOR_TYPE" val="1"/>
  <p:tag name="KSO_WM_SLIDE_ITEM_CNT" val="0"/>
  <p:tag name="KSO_WM_SLIDE_INDEX" val="1"/>
  <p:tag name="KSO_WM_TAG_VERSION" val="1.0"/>
  <p:tag name="KSO_WM_SLIDE_LAYOUT" val="d_f"/>
  <p:tag name="KSO_WM_SLIDE_LAYOUT_CNT" val="1_2"/>
  <p:tag name="KSO_WM_SLIDE_RATIO" val="1.777778"/>
  <p:tag name="KSO_WM_CHIP_INFOS" val="{&quot;type&quot;:0,&quot;layout_type&quot;:&quot;leftright&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adf8d8998712faa657abe0"/>
  <p:tag name="KSO_WM_CHIP_FILLPROP" val="[[{&quot;text_align&quot;:&quot;cm&quot;,&quot;text_direction&quot;:&quot;horizontal&quot;,&quot;support_features&quot;:[&quot;creativepic&quot;],&quot;support_big_font&quot;:false,&quot;picture_toward&quot;:1,&quot;picture_dockside&quot;:[&quot;ct&quot;,&quot;lm&quot;,&quot;cb&quot;],&quot;fill_id&quot;:&quot;183eaf374f714a84b2c54a128e6c3011&quot;,&quot;fill_align&quot;:&quot;cm&quot;,&quot;chip_types&quot;:[&quot;picture&quot;]},{&quot;text_align&quot;:&quot;lb&quot;,&quot;text_direction&quot;:&quot;horizontal&quot;,&quot;support_big_font&quot;:false,&quot;picture_toward&quot;:0,&quot;picture_dockside&quot;:[],&quot;fill_id&quot;:&quot;80f4446c8ea64aa2a1ac5860ca22fbd5&quot;,&quot;fill_align&quot;:&quot;lb&quot;,&quot;chip_types&quot;:[&quot;text&quot;,&quot;header&quot;]},{&quot;text_align&quot;:&quot;lt&quot;,&quot;text_direction&quot;:&quot;horizontal&quot;,&quot;support_big_font&quot;:false,&quot;picture_toward&quot;:0,&quot;picture_dockside&quot;:[],&quot;fill_id&quot;:&quot;1385868f4354430e9671fb4142dbf48b&quot;,&quot;fill_align&quot;:&quot;lt&quot;,&quot;chip_types&quot;:[&quot;text&quot;]}]]"/>
  <p:tag name="KSO_WM_CHIP_DECFILLPROP" val="[]"/>
  <p:tag name="KSO_WM_SLIDE_TYPE" val="text"/>
  <p:tag name="KSO_WM_SLIDE_SIZE" val="888*540"/>
  <p:tag name="KSO_WM_SLIDE_POSITION" val="0*0"/>
  <p:tag name="KSO_WM_CHIP_GROUPID" val="5fadf8d8998712faa657abdf"/>
  <p:tag name="KSO_WM_SLIDE_BK_DARK_LIGHT" val="2"/>
  <p:tag name="KSO_WM_SLIDE_BACKGROUND_TYPE" val="general"/>
  <p:tag name="KSO_WM_SLIDE_SUPPORT_FEATURE_TYPE" val="8"/>
  <p:tag name="KSO_WM_SLIDE_SUBTYPE" val="picTxt"/>
  <p:tag name="KSO_WM_TEMPLATE_ASSEMBLE_XID" val="6065705a4054ed1e2fb814d9"/>
  <p:tag name="KSO_WM_TEMPLATE_ASSEMBLE_GROUPID" val="6065705a4054ed1e2fb814d9"/>
  <p:tag name="KSO_WM_SLIDE_LAYOUT_INFO" val="{&quot;direction&quot;:1,&quot;id&quot;:&quot;2021-04-01T16:16:21&quot;,&quot;maxSize&quot;:{&quot;size1&quot;:62.6},&quot;minSize&quot;:{&quot;size1&quot;:37.5},&quot;normalSize&quot;:{&quot;size1&quot;:43.69375},&quot;subLayout&quot;:[{&quot;id&quot;:&quot;2021-04-01T16:16:21&quot;,&quot;margin&quot;:{&quot;bottom&quot;:0,&quot;left&quot;:0,&quot;right&quot;:0.02600000612437725,&quot;top&quot;:0},&quot;type&quot;:0},{&quot;id&quot;:&quot;2021-04-01T16:16:21&quot;,&quot;maxSize&quot;:{&quot;size1&quot;:57.3041575467145},&quot;minSize&quot;:{&quot;size1&quot;:21.7041575467145},&quot;normalSize&quot;:{&quot;size1&quot;:57.30415754671449},&quot;subLayout&quot;:[{&quot;id&quot;:&quot;2021-04-01T16:16:21&quot;,&quot;margin&quot;:{&quot;bottom&quot;:0.02600000612437725,&quot;left&quot;:1.6670000553131104,&quot;right&quot;:2.5399999618530273,&quot;top&quot;:1.6929999589920044},&quot;type&quot;:0},{&quot;id&quot;:&quot;2021-04-01T16:16:21&quot;,&quot;margin&quot;:{&quot;bottom&quot;:1.6929999589920044,&quot;left&quot;:1.6670000553131104,&quot;right&quot;:2.5399999618530273,&quot;top&quot;:0.8199999928474426},&quot;type&quot;:0}],&quot;type&quot;:0}],&quot;type&quot;:0}"/>
</p:tagLst>
</file>

<file path=ppt/tags/tag58.xml><?xml version="1.0" encoding="utf-8"?>
<p:tagLst xmlns:p="http://schemas.openxmlformats.org/presentationml/2006/main">
  <p:tag name="KSO_WM_UNIT_VALUE" val="1565*1734"/>
  <p:tag name="KSO_WM_UNIT_HIGHLIGHT" val="0"/>
  <p:tag name="KSO_WM_UNIT_COMPATIBLE" val="0"/>
  <p:tag name="KSO_WM_UNIT_DIAGRAM_ISNUMVISUAL" val="0"/>
  <p:tag name="KSO_WM_UNIT_DIAGRAM_ISREFERUNIT" val="0"/>
  <p:tag name="KSO_WM_UNIT_TYPE" val="d"/>
  <p:tag name="KSO_WM_UNIT_INDEX" val="1"/>
  <p:tag name="KSO_WM_UNIT_ID" val="diagram20217087_1*d*1"/>
  <p:tag name="KSO_WM_TEMPLATE_CATEGORY" val="diagram"/>
  <p:tag name="KSO_WM_TEMPLATE_INDEX" val="20217087"/>
  <p:tag name="KSO_WM_UNIT_LAYERLEVEL" val="1"/>
  <p:tag name="KSO_WM_TAG_VERSION" val="1.0"/>
  <p:tag name="KSO_WM_BEAUTIFY_FLAG" val="#wm#"/>
  <p:tag name="KSO_WM_CHIP_GROUPID" val="5e7310da9a230a26b9e88a19"/>
  <p:tag name="KSO_WM_CHIP_XID" val="5e7310da9a230a26b9e88a1a"/>
  <p:tag name="KSO_WM_UNIT_DEC_AREA_ID" val="2fe0d5f8419341589044e66d817dcfae"/>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1f0e134624b7430e9b86558011ef86fd"/>
  <p:tag name="KSO_WM_TEMPLATE_ASSEMBLE_XID" val="6065705b4054ed1e2fb814db"/>
  <p:tag name="KSO_WM_TEMPLATE_ASSEMBLE_GROUPID" val="6065705b4054ed1e2fb814db"/>
  <p:tag name="KSO_WM_UNIT_PICTURE_CLIP_FLAG" val="0"/>
</p:tagLst>
</file>

<file path=ppt/tags/tag59.xml><?xml version="1.0" encoding="utf-8"?>
<p:tagLst xmlns:p="http://schemas.openxmlformats.org/presentationml/2006/main">
  <p:tag name="KSO_WM_UNIT_ISCONTENTSTITLE" val="0"/>
  <p:tag name="KSO_WM_UNIT_ISNUMDGMTITLE" val="0"/>
  <p:tag name="KSO_WM_UNIT_NOCLEAR" val="0"/>
  <p:tag name="KSO_WM_UNIT_VALUE" val="11"/>
  <p:tag name="KSO_WM_UNIT_HIGHLIGHT" val="0"/>
  <p:tag name="KSO_WM_UNIT_COMPATIBLE" val="0"/>
  <p:tag name="KSO_WM_UNIT_DIAGRAM_ISNUMVISUAL" val="0"/>
  <p:tag name="KSO_WM_UNIT_DIAGRAM_ISREFERUNIT" val="0"/>
  <p:tag name="KSO_WM_UNIT_TYPE" val="a"/>
  <p:tag name="KSO_WM_UNIT_INDEX" val="1"/>
  <p:tag name="KSO_WM_UNIT_ID" val="diagram20217087_1*a*1"/>
  <p:tag name="KSO_WM_TEMPLATE_CATEGORY" val="diagram"/>
  <p:tag name="KSO_WM_TEMPLATE_INDEX" val="20217087"/>
  <p:tag name="KSO_WM_UNIT_LAYERLEVEL" val="1"/>
  <p:tag name="KSO_WM_TAG_VERSION" val="1.0"/>
  <p:tag name="KSO_WM_BEAUTIFY_FLAG" val="#wm#"/>
  <p:tag name="KSO_WM_UNIT_PRESET_TEXT" val="添加标题"/>
  <p:tag name="KSO_WM_UNIT_DEFAULT_FONT" val="24;44;4"/>
  <p:tag name="KSO_WM_UNIT_BLOCK" val="0"/>
  <p:tag name="KSO_WM_UNIT_SHOW_EDIT_AREA_INDICATION" val="1"/>
  <p:tag name="KSO_WM_CHIP_GROUPID" val="5e7881253197e252a37019b5"/>
  <p:tag name="KSO_WM_CHIP_XID" val="5e7881253197e252a37019b6"/>
  <p:tag name="KSO_WM_UNIT_DEC_AREA_ID" val="9afb298df725425bb430abb4761a0499"/>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t&quot;,&quot;fill_mode&quot;:&quot;full&quot;,&quot;sacle_strategy&quot;:&quot;smart&quot;}"/>
  <p:tag name="KSO_WM_ASSEMBLE_CHIP_INDEX" val="b9af57ce1b6044f3b606108a3881137b"/>
  <p:tag name="KSO_WM_UNIT_TEXT_FILL_FORE_SCHEMECOLOR_INDEX_BRIGHTNESS" val="0"/>
  <p:tag name="KSO_WM_UNIT_TEXT_FILL_FORE_SCHEMECOLOR_INDEX" val="13"/>
  <p:tag name="KSO_WM_UNIT_TEXT_FILL_TYPE" val="1"/>
  <p:tag name="KSO_WM_TEMPLATE_ASSEMBLE_XID" val="6065705b4054ed1e2fb814db"/>
  <p:tag name="KSO_WM_TEMPLATE_ASSEMBLE_GROUPID" val="6065705b4054ed1e2fb814db"/>
</p:tagLst>
</file>

<file path=ppt/tags/tag6.xml><?xml version="1.0" encoding="utf-8"?>
<p:tagLst xmlns:p="http://schemas.openxmlformats.org/presentationml/2006/main">
  <p:tag name="MH" val="20160830110146"/>
  <p:tag name="MH_LIBRARY" val="CONTENTS"/>
  <p:tag name="MH_TYPE" val="ENTRY"/>
  <p:tag name="ID" val="553512"/>
  <p:tag name="MH_ORDER" val="1"/>
</p:tagLst>
</file>

<file path=ppt/tags/tag60.xml><?xml version="1.0" encoding="utf-8"?>
<p:tagLst xmlns:p="http://schemas.openxmlformats.org/presentationml/2006/main">
  <p:tag name="KSO_WM_UNIT_TEXT_SUBTYPE" val="a"/>
  <p:tag name="KSO_WM_UNIT_SUBTYPE" val="a"/>
  <p:tag name="KSO_WM_UNIT_PRESET_TEXT" val="单击此处添加正文，文字是您思想的提炼，请尽量言简意赅的阐述观点。"/>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7087_1*f*1"/>
  <p:tag name="KSO_WM_TEMPLATE_CATEGORY" val="diagram"/>
  <p:tag name="KSO_WM_TEMPLATE_INDEX" val="20217087"/>
  <p:tag name="KSO_WM_UNIT_LAYERLEVEL" val="1"/>
  <p:tag name="KSO_WM_TAG_VERSION" val="1.0"/>
  <p:tag name="KSO_WM_BEAUTIFY_FLAG" val="#wm#"/>
  <p:tag name="KSO_WM_UNIT_DEFAULT_FONT" val="14;20;2"/>
  <p:tag name="KSO_WM_UNIT_BLOCK" val="0"/>
  <p:tag name="KSO_WM_UNIT_VALUE" val="45"/>
  <p:tag name="KSO_WM_UNIT_SHOW_EDIT_AREA_INDICATION" val="1"/>
  <p:tag name="KSO_WM_CHIP_GROUPID" val="5e6b05596848fb12bee65ac8"/>
  <p:tag name="KSO_WM_CHIP_XID" val="5e6b05596848fb12bee65aca"/>
  <p:tag name="KSO_WM_UNIT_DEC_AREA_ID" val="0d9b81c67e9e492abaae1cb1cb7610da"/>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t&quot;,&quot;fill_mode&quot;:&quot;full&quot;,&quot;sacle_strategy&quot;:&quot;smart&quot;}"/>
  <p:tag name="KSO_WM_ASSEMBLE_CHIP_INDEX" val="e2b6eab325b549bd810ccc806294419b"/>
  <p:tag name="KSO_WM_UNIT_TEXT_FILL_FORE_SCHEMECOLOR_INDEX_BRIGHTNESS" val="0.25"/>
  <p:tag name="KSO_WM_UNIT_TEXT_FILL_FORE_SCHEMECOLOR_INDEX" val="13"/>
  <p:tag name="KSO_WM_UNIT_TEXT_FILL_TYPE" val="1"/>
  <p:tag name="KSO_WM_TEMPLATE_ASSEMBLE_XID" val="6065705b4054ed1e2fb814db"/>
  <p:tag name="KSO_WM_TEMPLATE_ASSEMBLE_GROUPID" val="6065705b4054ed1e2fb814db"/>
</p:tagLst>
</file>

<file path=ppt/tags/tag61.xml><?xml version="1.0" encoding="utf-8"?>
<p:tagLst xmlns:p="http://schemas.openxmlformats.org/presentationml/2006/main">
  <p:tag name="KSO_WM_UNIT_BLOCK" val="0"/>
  <p:tag name="KSO_WM_UNIT_SM_LIMIT_TYPE" val="1"/>
  <p:tag name="KSO_WM_UNIT_DEC_AREA_ID" val="2e7ac8700b8947818763880e77d9f2dc"/>
  <p:tag name="KSO_WM_UNIT_HIGHLIGHT" val="0"/>
  <p:tag name="KSO_WM_UNIT_COMPATIBLE" val="0"/>
  <p:tag name="KSO_WM_UNIT_DIAGRAM_ISNUMVISUAL" val="0"/>
  <p:tag name="KSO_WM_UNIT_DIAGRAM_ISREFERUNIT" val="0"/>
  <p:tag name="KSO_WM_UNIT_TYPE" val="i"/>
  <p:tag name="KSO_WM_UNIT_INDEX" val="1"/>
  <p:tag name="KSO_WM_UNIT_ID" val="diagram20217087_1*i*1"/>
  <p:tag name="KSO_WM_TEMPLATE_CATEGORY" val="diagram"/>
  <p:tag name="KSO_WM_TEMPLATE_INDEX" val="20217087"/>
  <p:tag name="KSO_WM_UNIT_LAYERLEVEL" val="1"/>
  <p:tag name="KSO_WM_TAG_VERSION" val="1.0"/>
  <p:tag name="KSO_WM_BEAUTIFY_FLAG" val="#wm#"/>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CHIP_GROUPID" val="5fadf2d8998712faa657aba6"/>
  <p:tag name="KSO_WM_CHIP_XID" val="5fae372c998712faa657b00a"/>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4"/>
  <p:tag name="KSO_WM_TEMPLATE_ASSEMBLE_XID" val="6065705b4054ed1e2fb814db"/>
  <p:tag name="KSO_WM_TEMPLATE_ASSEMBLE_GROUPID" val="6065705b4054ed1e2fb814db"/>
</p:tagLst>
</file>

<file path=ppt/tags/tag62.xml><?xml version="1.0" encoding="utf-8"?>
<p:tagLst xmlns:p="http://schemas.openxmlformats.org/presentationml/2006/main">
  <p:tag name="KSO_WM_BEAUTIFY_FLAG" val="#wm#"/>
  <p:tag name="KSO_WM_TEMPLATE_CATEGORY" val="diagram"/>
  <p:tag name="KSO_WM_TEMPLATE_INDEX" val="20217087"/>
  <p:tag name="KSO_WM_SLIDE_ID" val="diagram20217087_1"/>
  <p:tag name="KSO_WM_TEMPLATE_SUBCATEGORY" val="21"/>
  <p:tag name="KSO_WM_TEMPLATE_MASTER_TYPE" val="0"/>
  <p:tag name="KSO_WM_TEMPLATE_COLOR_TYPE" val="1"/>
  <p:tag name="KSO_WM_SLIDE_ITEM_CNT" val="0"/>
  <p:tag name="KSO_WM_SLIDE_INDEX" val="1"/>
  <p:tag name="KSO_WM_TAG_VERSION" val="1.0"/>
  <p:tag name="KSO_WM_SLIDE_LAYOUT" val="a_d_f"/>
  <p:tag name="KSO_WM_SLIDE_LAYOUT_CNT" val="1_1_2"/>
  <p:tag name="KSO_WM_SLIDE_RATIO" val="1.777778"/>
  <p:tag name="KSO_WM_CHIP_INFOS" val="{&quot;type&quot;:0,&quot;layout_type&quot;:&quot;leftright&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ae372c998712faa657b00a"/>
  <p:tag name="KSO_WM_CHIP_FILLPROP" val="[[{&quot;text_align&quot;:&quot;cm&quot;,&quot;text_direction&quot;:&quot;horizontal&quot;,&quot;support_big_font&quot;:false,&quot;picture_toward&quot;:0,&quot;picture_dockside&quot;:[],&quot;fill_id&quot;:&quot;03f4ceb79b834fd2ade6d5fd147f284b&quot;,&quot;fill_align&quot;:&quot;cm&quot;,&quot;chip_types&quot;:[&quot;picture&quot;]},{&quot;text_align&quot;:&quot;lt&quot;,&quot;text_direction&quot;:&quot;horizontal&quot;,&quot;support_big_font&quot;:false,&quot;picture_toward&quot;:0,&quot;picture_dockside&quot;:[],&quot;fill_id&quot;:&quot;32fd7d00a6a44cb985dcfb57d431aebf&quot;,&quot;fill_align&quot;:&quot;lt&quot;,&quot;chip_types&quot;:[&quot;header&quot;]},{&quot;text_align&quot;:&quot;lt&quot;,&quot;text_direction&quot;:&quot;horizontal&quot;,&quot;support_big_font&quot;:false,&quot;picture_toward&quot;:0,&quot;picture_dockside&quot;:[],&quot;fill_id&quot;:&quot;56e16f5df66a4367b06ced28926e16db&quot;,&quot;fill_align&quot;:&quot;lt&quot;,&quot;chip_types&quot;:[&quot;text&quot;]},{&quot;text_align&quot;:&quot;lt&quot;,&quot;text_direction&quot;:&quot;horizontal&quot;,&quot;support_big_font&quot;:false,&quot;picture_toward&quot;:0,&quot;picture_dockside&quot;:[],&quot;fill_id&quot;:&quot;0599726f793f41589c10d11464c5b9f0&quot;,&quot;fill_align&quot;:&quot;lt&quot;,&quot;chip_types&quot;:[&quot;text&quot;]}]]"/>
  <p:tag name="KSO_WM_CHIP_DECFILLPROP" val="[]"/>
  <p:tag name="KSO_WM_SLIDE_TYPE" val="text"/>
  <p:tag name="KSO_WM_SLIDE_SIZE" val="912*444"/>
  <p:tag name="KSO_WM_SLIDE_POSITION" val="0*48"/>
  <p:tag name="KSO_WM_CHIP_GROUPID" val="5fadf2d8998712faa657aba6"/>
  <p:tag name="KSO_WM_SLIDE_BK_DARK_LIGHT" val="2"/>
  <p:tag name="KSO_WM_SLIDE_BACKGROUND_TYPE" val="general"/>
  <p:tag name="KSO_WM_SLIDE_SUPPORT_FEATURE_TYPE" val="0"/>
  <p:tag name="KSO_WM_SLIDE_SUBTYPE" val="picTxt"/>
  <p:tag name="KSO_WM_TEMPLATE_ASSEMBLE_XID" val="6065705b4054ed1e2fb814db"/>
  <p:tag name="KSO_WM_TEMPLATE_ASSEMBLE_GROUPID" val="6065705b4054ed1e2fb814db"/>
  <p:tag name="KSO_WM_SLIDE_COLORSCHEME_VERSION" val="3.2"/>
  <p:tag name="KSO_WM_SLIDE_BACKGROUND" val="[&quot;general&quot;]"/>
  <p:tag name="KSO_WM_SLIDE_LAYOUT_INFO" val="{&quot;direction&quot;:1,&quot;id&quot;:&quot;2021-04-01T16:16:22&quot;,&quot;maxSize&quot;:{&quot;size1&quot;:63.7},&quot;minSize&quot;:{&quot;size1&quot;:43.7},&quot;normalSize&quot;:{&quot;size1&quot;:59.16875},&quot;subLayout&quot;:[{&quot;id&quot;:&quot;2021-04-01T16:16:22&quot;,&quot;maxSize&quot;:{&quot;size1&quot;:37.799166418004916},&quot;minSize&quot;:{&quot;size1&quot;:22.199166418004918},&quot;normalSize&quot;:{&quot;size1&quot;:27.532499751338253},&quot;subLayout&quot;:[{&quot;id&quot;:&quot;2021-04-01T16:16:22&quot;,&quot;margin&quot;:{&quot;bottom&quot;:0.847000002861023,&quot;left&quot;:2.117000102996826,&quot;right&quot;:1.6670000553131104,&quot;top&quot;:1.6929999589920044},&quot;type&quot;:0},{&quot;id&quot;:&quot;2021-04-01T16:16:22&quot;,&quot;maxSize&quot;:{&quot;size1&quot;:59.998849716090355},&quot;minSize&quot;:{&quot;size1&quot;:28.59884971609036},&quot;normalSize&quot;:{&quot;size1&quot;:35.655073530832034},&quot;subLayout&quot;:[{&quot;id&quot;:&quot;2021-04-01T16:16:22&quot;,&quot;margin&quot;:{&quot;bottom&quot;:0.02600000612437725,&quot;left&quot;:2.117000102996826,&quot;right&quot;:1.6670000553131104,&quot;top&quot;:0.847000002861023},&quot;type&quot;:0},{&quot;id&quot;:&quot;2021-04-01T16:16:22&quot;,&quot;margin&quot;:{&quot;bottom&quot;:1.6929999589920044,&quot;left&quot;:2.117000102996826,&quot;right&quot;:1.6670000553131104,&quot;top&quot;:0.8199999928474426},&quot;type&quot;:0}],&quot;type&quot;:0}],&quot;type&quot;:0},{&quot;id&quot;:&quot;2021-04-01T16:16:22&quot;,&quot;margin&quot;:{&quot;bottom&quot;:1.6929999589920044,&quot;left&quot;:0.02600000612437725,&quot;right&quot;:1.6929999589920044,&quot;top&quot;:1.6929999589920044},&quot;type&quot;:0}],&quot;type&quot;:0}"/>
</p:tagLst>
</file>

<file path=ppt/tags/tag63.xml><?xml version="1.0" encoding="utf-8"?>
<p:tagLst xmlns:p="http://schemas.openxmlformats.org/presentationml/2006/main">
  <p:tag name="KSO_WM_UNIT_ADJUSTLAYOUT_ID" val="20"/>
  <p:tag name="KSO_WM_UNIT_COLOR_SCHEME_SHAPE_ID" val="20"/>
  <p:tag name="KSO_WM_UNIT_COLOR_SCHEME_PARENT_PAGE" val="0_1"/>
  <p:tag name="KSO_WM_UNIT_HIGHLIGHT" val="0"/>
  <p:tag name="KSO_WM_UNIT_COMPATIBLE" val="0"/>
  <p:tag name="KSO_WM_UNIT_DIAGRAM_ISNUMVISUAL" val="0"/>
  <p:tag name="KSO_WM_UNIT_DIAGRAM_ISREFERUNIT" val="0"/>
  <p:tag name="KSO_WM_UNIT_TYPE" val="i"/>
  <p:tag name="KSO_WM_UNIT_INDEX" val="1"/>
  <p:tag name="KSO_WM_UNIT_ID" val="diagram20211832_1*i*1"/>
  <p:tag name="KSO_WM_TEMPLATE_CATEGORY" val="diagram"/>
  <p:tag name="KSO_WM_TEMPLATE_INDEX" val="20211832"/>
  <p:tag name="KSO_WM_UNIT_LAYERLEVEL" val="1"/>
  <p:tag name="KSO_WM_TAG_VERSION" val="1.0"/>
  <p:tag name="KSO_WM_BEAUTIFY_FLAG" val="#wm#"/>
  <p:tag name="KSO_WM_UNIT_BLOCK" val="0"/>
  <p:tag name="KSO_WM_UNIT_SM_LIMIT_TYPE" val="2"/>
  <p:tag name="KSO_WM_UNIT_DEC_AREA_ID" val="9e81d4c29606464e8f5b59a8a9b8d901"/>
  <p:tag name="KSO_WM_UNIT_DECORATE_INFO" val="{&quot;DecorateInfoH&quot;:{&quot;IsAbs&quot;:true},&quot;DecorateInfoW&quot;:{&quot;IsAbs&quot;:true},&quot;DecorateInfoX&quot;:{&quot;IsAbs&quot;:true,&quot;Pos&quot;:1},&quot;DecorateInfoY&quot;:{&quot;IsAbs&quot;:true,&quot;Pos&quot;:0},&quot;ReferentInfo&quot;:{&quot;Id&quot;:&quot;ec85f60064104e1dae66064d0f2b675c&quot;,&quot;X&quot;:{&quot;Pos&quot;:1},&quot;Y&quot;:{&quot;Pos&quot;:2}},&quot;whChangeMode&quot;:0}"/>
  <p:tag name="KSO_WM_CHIP_GROUPID" val="5f0d97f38050c250ba657cf5"/>
  <p:tag name="KSO_WM_CHIP_XID" val="5f6323060e9bcbd1695b1864"/>
  <p:tag name="KSO_WM_UNIT_TEXT_FILL_FORE_SCHEMECOLOR_INDEX_BRIGHTNESS" val="0"/>
  <p:tag name="KSO_WM_UNIT_TEXT_FILL_FORE_SCHEMECOLOR_INDEX" val="14"/>
  <p:tag name="KSO_WM_UNIT_TEXT_FILL_TYPE" val="1"/>
  <p:tag name="KSO_WM_UNIT_VALUE" val="840"/>
  <p:tag name="KSO_WM_TEMPLATE_ASSEMBLE_XID" val="60656f2d4054ed1e2fb804f4"/>
  <p:tag name="KSO_WM_TEMPLATE_ASSEMBLE_GROUPID" val="60656f2d4054ed1e2fb804f4"/>
</p:tagLst>
</file>

<file path=ppt/tags/tag64.xml><?xml version="1.0" encoding="utf-8"?>
<p:tagLst xmlns:p="http://schemas.openxmlformats.org/presentationml/2006/main">
  <p:tag name="KSO_WM_UNIT_ISCONTENTSTITLE" val="0"/>
  <p:tag name="KSO_WM_UNIT_ISNUMDGMTITLE" val="0"/>
  <p:tag name="KSO_WM_UNIT_NOCLEAR" val="0"/>
  <p:tag name="KSO_WM_UNIT_VALUE" val="24"/>
  <p:tag name="KSO_WM_UNIT_HIGHLIGHT" val="0"/>
  <p:tag name="KSO_WM_UNIT_COMPATIBLE" val="0"/>
  <p:tag name="KSO_WM_UNIT_DIAGRAM_ISNUMVISUAL" val="0"/>
  <p:tag name="KSO_WM_UNIT_DIAGRAM_ISREFERUNIT" val="0"/>
  <p:tag name="KSO_WM_UNIT_TYPE" val="a"/>
  <p:tag name="KSO_WM_UNIT_INDEX" val="1"/>
  <p:tag name="KSO_WM_UNIT_ID" val="diagram20211832_1*a*1"/>
  <p:tag name="KSO_WM_TEMPLATE_CATEGORY" val="diagram"/>
  <p:tag name="KSO_WM_TEMPLATE_INDEX" val="20211832"/>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ec85f60064104e1dae66064d0f2b675c"/>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m&quot;,&quot;fill_mode&quot;:&quot;full&quot;,&quot;sacle_strategy&quot;:&quot;smart&quot;}"/>
  <p:tag name="KSO_WM_ASSEMBLE_CHIP_INDEX" val="18f1280eb3dc4e028d80fa38981c8cff"/>
  <p:tag name="KSO_WM_UNIT_TEXT_FILL_FORE_SCHEMECOLOR_INDEX_BRIGHTNESS" val="0"/>
  <p:tag name="KSO_WM_UNIT_TEXT_FILL_FORE_SCHEMECOLOR_INDEX" val="13"/>
  <p:tag name="KSO_WM_UNIT_TEXT_FILL_TYPE" val="1"/>
  <p:tag name="KSO_WM_TEMPLATE_ASSEMBLE_XID" val="60656f2d4054ed1e2fb804f4"/>
  <p:tag name="KSO_WM_TEMPLATE_ASSEMBLE_GROUPID" val="60656f2d4054ed1e2fb804f4"/>
</p:tagLst>
</file>

<file path=ppt/tags/tag65.xml><?xml version="1.0" encoding="utf-8"?>
<p:tagLst xmlns:p="http://schemas.openxmlformats.org/presentationml/2006/main">
  <p:tag name="KSO_WM_UNIT_VALUE" val="931*1480"/>
  <p:tag name="KSO_WM_UNIT_HIGHLIGHT" val="0"/>
  <p:tag name="KSO_WM_UNIT_COMPATIBLE" val="0"/>
  <p:tag name="KSO_WM_UNIT_DIAGRAM_ISNUMVISUAL" val="0"/>
  <p:tag name="KSO_WM_UNIT_DIAGRAM_ISREFERUNIT" val="0"/>
  <p:tag name="KSO_WM_UNIT_TYPE" val="d"/>
  <p:tag name="KSO_WM_UNIT_INDEX" val="1"/>
  <p:tag name="KSO_WM_UNIT_ID" val="diagram20211832_1*d*1"/>
  <p:tag name="KSO_WM_TEMPLATE_CATEGORY" val="diagram"/>
  <p:tag name="KSO_WM_TEMPLATE_INDEX" val="20211832"/>
  <p:tag name="KSO_WM_UNIT_LAYERLEVEL" val="1"/>
  <p:tag name="KSO_WM_TAG_VERSION" val="1.0"/>
  <p:tag name="KSO_WM_BEAUTIFY_FLAG" val="#wm#"/>
  <p:tag name="KSO_WM_CHIP_GROUPID" val="5e7310da9a230a26b9e88a19"/>
  <p:tag name="KSO_WM_CHIP_XID" val="5e7310da9a230a26b9e88a1a"/>
  <p:tag name="KSO_WM_UNIT_DEC_AREA_ID" val="069e57301d694a0fa903c7633136633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b4058bbcffd44e69a50d68cd7d566dfb"/>
  <p:tag name="KSO_WM_UNIT_SUPPORT_UNIT_TYPE" val="[&quot;l&quot;,&quot;m&quot;,&quot;n&quot;,&quot;o&quot;,&quot;p&quot;,&quot;q&quot;,&quot;r&quot;,&quot;δ&quot;,&quot;ε&quot;,&quot;ζ&quot;,&quot;η&quot;,&quot;d&quot;,&quot;α&quot;,&quot;θ&quot;]"/>
  <p:tag name="KSO_WM_TEMPLATE_ASSEMBLE_XID" val="60656f2d4054ed1e2fb804f4"/>
  <p:tag name="KSO_WM_TEMPLATE_ASSEMBLE_GROUPID" val="60656f2d4054ed1e2fb804f4"/>
  <p:tag name="KSO_WM_UNIT_PICTURE_CLIP_FLAG" val="0"/>
</p:tagLst>
</file>

<file path=ppt/tags/tag66.xml><?xml version="1.0" encoding="utf-8"?>
<p:tagLst xmlns:p="http://schemas.openxmlformats.org/presentationml/2006/main">
  <p:tag name="KSO_WM_UNIT_ISCONTENTSTITLE" val="0"/>
  <p:tag name="KSO_WM_UNIT_ISNUMDGMTITLE" val="0"/>
  <p:tag name="KSO_WM_UNIT_PRESET_TEXT" val="单击此处添加小标题"/>
  <p:tag name="KSO_WM_UNIT_NOCLEAR" val="0"/>
  <p:tag name="KSO_WM_UNIT_VALUE" val="20"/>
  <p:tag name="KSO_WM_UNIT_HIGHLIGHT" val="0"/>
  <p:tag name="KSO_WM_UNIT_COMPATIBLE" val="0"/>
  <p:tag name="KSO_WM_UNIT_DIAGRAM_ISNUMVISUAL" val="0"/>
  <p:tag name="KSO_WM_UNIT_DIAGRAM_ISREFERUNIT" val="0"/>
  <p:tag name="KSO_WM_UNIT_TYPE" val="h_a"/>
  <p:tag name="KSO_WM_UNIT_INDEX" val="1_1"/>
  <p:tag name="KSO_WM_UNIT_ID" val="diagram20211832_1*h_a*1_1"/>
  <p:tag name="KSO_WM_TEMPLATE_CATEGORY" val="diagram"/>
  <p:tag name="KSO_WM_TEMPLATE_INDEX" val="20211832"/>
  <p:tag name="KSO_WM_UNIT_LAYERLEVEL" val="1_1"/>
  <p:tag name="KSO_WM_TAG_VERSION" val="1.0"/>
  <p:tag name="KSO_WM_BEAUTIFY_FLAG" val="#wm#"/>
  <p:tag name="KSO_WM_UNIT_DEFAULT_FONT" val="18;24;2"/>
  <p:tag name="KSO_WM_UNIT_BLOCK" val="0"/>
  <p:tag name="KSO_WM_UNIT_SHOW_EDIT_AREA_INDICATION" val="1"/>
  <p:tag name="KSO_WM_CHIP_GROUPID" val="5e6b05b36848fb12bee65ad8"/>
  <p:tag name="KSO_WM_CHIP_XID" val="5e6b05b36848fb12bee65ada"/>
  <p:tag name="KSO_WM_UNIT_DEC_AREA_ID" val="d9e46a9bd6b146828689b42ce9fb60e5"/>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72e5c7d67ae3409c83da5f48b99d86dd"/>
  <p:tag name="KSO_WM_UNIT_TEXT_FILL_FORE_SCHEMECOLOR_INDEX_BRIGHTNESS" val="0"/>
  <p:tag name="KSO_WM_UNIT_TEXT_FILL_FORE_SCHEMECOLOR_INDEX" val="13"/>
  <p:tag name="KSO_WM_UNIT_TEXT_FILL_TYPE" val="1"/>
  <p:tag name="KSO_WM_TEMPLATE_ASSEMBLE_XID" val="60656f2d4054ed1e2fb804f4"/>
  <p:tag name="KSO_WM_TEMPLATE_ASSEMBLE_GROUPID" val="60656f2d4054ed1e2fb804f4"/>
</p:tagLst>
</file>

<file path=ppt/tags/tag67.xml><?xml version="1.0" encoding="utf-8"?>
<p:tagLst xmlns:p="http://schemas.openxmlformats.org/presentationml/2006/main">
  <p:tag name="KSO_WM_UNIT_TEX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
  <p:tag name="KSO_WM_UNIT_NOCLEAR" val="0"/>
  <p:tag name="KSO_WM_UNIT_HIGHLIGHT" val="0"/>
  <p:tag name="KSO_WM_UNIT_COMPATIBLE" val="0"/>
  <p:tag name="KSO_WM_UNIT_DIAGRAM_ISNUMVISUAL" val="0"/>
  <p:tag name="KSO_WM_UNIT_DIAGRAM_ISREFERUNIT" val="0"/>
  <p:tag name="KSO_WM_UNIT_TYPE" val="h_f"/>
  <p:tag name="KSO_WM_UNIT_INDEX" val="1_1"/>
  <p:tag name="KSO_WM_UNIT_ID" val="diagram20211832_1*h_f*1_1"/>
  <p:tag name="KSO_WM_TEMPLATE_CATEGORY" val="diagram"/>
  <p:tag name="KSO_WM_TEMPLATE_INDEX" val="20211832"/>
  <p:tag name="KSO_WM_UNIT_LAYERLEVEL" val="1_1"/>
  <p:tag name="KSO_WM_TAG_VERSION" val="1.0"/>
  <p:tag name="KSO_WM_BEAUTIFY_FLAG" val="#wm#"/>
  <p:tag name="KSO_WM_UNIT_SUBTYPE" val="a"/>
  <p:tag name="KSO_WM_UNIT_DEFAULT_FONT" val="14;20;2"/>
  <p:tag name="KSO_WM_UNIT_BLOCK" val="0"/>
  <p:tag name="KSO_WM_UNIT_VALUE" val="140"/>
  <p:tag name="KSO_WM_UNIT_SHOW_EDIT_AREA_INDICATION" val="1"/>
  <p:tag name="KSO_WM_CHIP_GROUPID" val="5e6b05b36848fb12bee65ad8"/>
  <p:tag name="KSO_WM_CHIP_XID" val="5e6b05b36848fb12bee65ada"/>
  <p:tag name="KSO_WM_UNIT_DEC_AREA_ID" val="780f592b0ca94671ac6332bdfde16477"/>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72e5c7d67ae3409c83da5f48b99d86dd"/>
  <p:tag name="KSO_WM_UNIT_TEXT_FILL_FORE_SCHEMECOLOR_INDEX_BRIGHTNESS" val="0.25"/>
  <p:tag name="KSO_WM_UNIT_TEXT_FILL_FORE_SCHEMECOLOR_INDEX" val="13"/>
  <p:tag name="KSO_WM_UNIT_TEXT_FILL_TYPE" val="1"/>
  <p:tag name="KSO_WM_TEMPLATE_ASSEMBLE_XID" val="60656f2d4054ed1e2fb804f4"/>
  <p:tag name="KSO_WM_TEMPLATE_ASSEMBLE_GROUPID" val="60656f2d4054ed1e2fb804f4"/>
</p:tagLst>
</file>

<file path=ppt/tags/tag68.xml><?xml version="1.0" encoding="utf-8"?>
<p:tagLst xmlns:p="http://schemas.openxmlformats.org/presentationml/2006/main">
  <p:tag name="KSO_WM_BEAUTIFY_FLAG" val="#wm#"/>
  <p:tag name="KSO_WM_TEMPLATE_CATEGORY" val="diagram"/>
  <p:tag name="KSO_WM_TEMPLATE_INDEX" val="20211832"/>
  <p:tag name="KSO_WM_SLIDE_ID" val="diagram20211832_1"/>
  <p:tag name="KSO_WM_TEMPLATE_SUBCATEGORY" val="21"/>
  <p:tag name="KSO_WM_TEMPLATE_MASTER_TYPE" val="0"/>
  <p:tag name="KSO_WM_TEMPLATE_COLOR_TYPE" val="1"/>
  <p:tag name="KSO_WM_SLIDE_ITEM_CNT" val="0"/>
  <p:tag name="KSO_WM_SLIDE_INDEX" val="1"/>
  <p:tag name="KSO_WM_TAG_VERSION" val="1.0"/>
  <p:tag name="KSO_WM_SLIDE_LAYOUT" val="a_d_h"/>
  <p:tag name="KSO_WM_SLIDE_LAYOUT_CNT" val="1_1_1"/>
  <p:tag name="KSO_WM_SLIDE_RATIO" val="1.777778"/>
  <p:tag name="KSO_WM_CHIP_INFOS" val="{&quot;layout_type&quot;:&quot;topbottom&quot;,&quot;layout_feature&quot;:1,&quot;tags&quot;:{&quot;style&quot;:[&quot;商务&quot;,&quot;简约&quot;,&quot;文艺清新&quot;,&quot;中国风&quot;,&quot;卡通&quot;,&quot;欧美风&quot;,&quot;黑板风&quot;,&quot;渐变风&quot;,&quot;党政风&quot;]},&quot;slide_type&quot;:[&quot;text&quot;],&quot;aspect_ratio&quot;:&quot;16:9&quot;,&quot;diagram&quot;:{&quot;type&quot;:[],&quot;direction&quot;:0,&quot;isSupportDecBetweenItems&quot;:false}}"/>
  <p:tag name="KSO_WM_CHIP_XID" val="5f6323060e9bcbd1695b1864"/>
  <p:tag name="KSO_WM_CHIP_FILLPROP" val="[[{&quot;fill_id&quot;:&quot;a20438be26f445178ea9f09425b591ee&quot;,&quot;fill_align&quot;:&quot;lm&quot;,&quot;text_align&quot;:&quot;lm&quot;,&quot;text_direction&quot;:&quot;horizontal&quot;,&quot;chip_types&quot;:[&quot;header&quot;]},{&quot;fill_id&quot;:&quot;86de63fca37947a78befc1167a6053ac&quot;,&quot;fill_align&quot;:&quot;cm&quot;,&quot;text_align&quot;:&quot;cm&quot;,&quot;text_direction&quot;:&quot;horizontal&quot;,&quot;chip_types&quot;:[&quot;diagram&quot;,&quot;picture&quot;,&quot;chart&quot;,&quot;video&quot;],&quot;support_features&quot;:[&quot;collage&quot;,&quot;carousel&quot;]},{&quot;fill_id&quot;:&quot;4f8bd4117bcb433f88e74e9106233bf7&quot;,&quot;fill_align&quot;:&quot;cm&quot;,&quot;text_align&quot;:&quot;lm&quot;,&quot;text_direction&quot;:&quot;horizontal&quot;,&quot;chip_types&quot;:[&quot;text&quot;]}],[{&quot;fill_id&quot;:&quot;a20438be26f445178ea9f09425b591ee&quot;,&quot;fill_align&quot;:&quot;lm&quot;,&quot;text_align&quot;:&quot;lm&quot;,&quot;text_direction&quot;:&quot;horizontal&quot;,&quot;chip_types&quot;:[&quot;header&quot;]},{&quot;fill_id&quot;:&quot;86de63fca37947a78befc1167a6053ac&quot;,&quot;fill_align&quot;:&quot;cm&quot;,&quot;text_align&quot;:&quot;lm&quot;,&quot;text_direction&quot;:&quot;horizontal&quot;,&quot;chip_types&quot;:[&quot;text&quot;]},{&quot;fill_id&quot;:&quot;4f8bd4117bcb433f88e74e9106233bf7&quot;,&quot;fill_align&quot;:&quot;cm&quot;,&quot;text_align&quot;:&quot;cm&quot;,&quot;text_direction&quot;:&quot;horizontal&quot;,&quot;chip_types&quot;:[&quot;picture&quot;]}]]"/>
  <p:tag name="KSO_WM_CHIP_DECFILLPROP" val="[]"/>
  <p:tag name="KSO_WM_SLIDE_TYPE" val="text"/>
  <p:tag name="KSO_WM_SLIDE_SIZE" val="407.949*216.7"/>
  <p:tag name="KSO_WM_SLIDE_POSITION" val="504*227.3"/>
  <p:tag name="KSO_WM_CHIP_GROUPID" val="5f0d97f38050c250ba657cf5"/>
  <p:tag name="KSO_WM_SLIDE_BK_DARK_LIGHT" val="2"/>
  <p:tag name="KSO_WM_SLIDE_BACKGROUND_TYPE" val="general"/>
  <p:tag name="KSO_WM_SLIDE_SUPPORT_FEATURE_TYPE" val="3"/>
  <p:tag name="KSO_WM_SLIDE_SUBTYPE" val="picTxt"/>
  <p:tag name="KSO_WM_TEMPLATE_ASSEMBLE_XID" val="60656f2d4054ed1e2fb804f4"/>
  <p:tag name="KSO_WM_TEMPLATE_ASSEMBLE_GROUPID" val="60656f2d4054ed1e2fb804f4"/>
  <p:tag name="KSO_WM_SLIDE_COLORSCHEME_VERSION" val="3.2"/>
  <p:tag name="KSO_WM_SLIDE_BACKGROUND" val="[&quot;general&quot;]"/>
  <p:tag name="KSO_WM_SLIDE_LAYOUT_INFO" val="{&quot;backgroundInfo&quot;:[{&quot;bottom&quot;:0,&quot;bottomAbs&quot;:false,&quot;left&quot;:0,&quot;leftAbs&quot;:false,&quot;right&quot;:0,&quot;rightAbs&quot;:false,&quot;top&quot;:0,&quot;topAbs&quot;:false,&quot;type&quot;:&quot;general&quot;}],&quot;id&quot;:&quot;2021-04-01T15:32:26&quot;,&quot;maxSize&quot;:{&quot;size1&quot;:24.6},&quot;minSize&quot;:{&quot;size1&quot;:20.1},&quot;normalSize&quot;:{&quot;size1&quot;:22.4},&quot;subLayout&quot;:[{&quot;id&quot;:&quot;2021-04-01T15:32:26&quot;,&quot;margin&quot;:{&quot;bottom&quot;:0.0260000042617321,&quot;left&quot;:1.6929999589920044,&quot;right&quot;:1.6929999589920044,&quot;top&quot;:1.6929999589920044},&quot;type&quot;:0},{&quot;direction&quot;:1,&quot;id&quot;:&quot;2021-04-01T15:32:26&quot;,&quot;maxSize&quot;:{&quot;size1&quot;:67.6},&quot;minSize&quot;:{&quot;size1&quot;:48.8},&quot;normalSize&quot;:{&quot;size1&quot;:48.8},&quot;subLayout&quot;:[{&quot;id&quot;:&quot;2021-04-01T15:32:26&quot;,&quot;margin&quot;:{&quot;bottom&quot;:3.38700008392334,&quot;left&quot;:1.6950000524520874,&quot;right&quot;:0.0260000042617321,&quot;top&quot;:2.0899999141693115},&quot;type&quot;:0},{&quot;id&quot;:&quot;2021-04-01T15:32:26&quot;,&quot;margin&quot;:{&quot;bottom&quot;:3.38700008392334,&quot;left&quot;:1.243999719619751,&quot;right&quot;:1.6929999589920044,&quot;top&quot;:2.0899999141693115},&quot;maxSize&quot;:{&quot;size1&quot;:40.27006180957329},&quot;minSize&quot;:{&quot;size1&quot;:24.370061809573286},&quot;normalSize&quot;:{&quot;size1&quot;:24.370061809573286},&quot;subLayout&quot;:[{&quot;id&quot;:&quot;2021-04-01T15:32:26&quot;,&quot;margin&quot;:{&quot;bottom&quot;:0.04693005979061127,&quot;left&quot;:1.243999719619751,&quot;right&quot;:1.6929999589920044,&quot;top&quot;:2.0899999141693115},&quot;type&quot;:0},{&quot;id&quot;:&quot;2021-04-01T15:32:26&quot;,&quot;margin&quot;:{&quot;bottom&quot;:3.38700008392334,&quot;left&quot;:1.243999719619751,&quot;right&quot;:1.6929999589920044,&quot;top&quot;:0.14886118471622467},&quot;type&quot;:0}],&quot;type&quot;:0}],&quot;type&quot;:0}],&quot;type&quot;:0}"/>
  <p:tag name="KSO_WM_SLIDE_CAN_ADD_NAVIGATION" val="1"/>
</p:tagLst>
</file>

<file path=ppt/tags/tag69.xml><?xml version="1.0" encoding="utf-8"?>
<p:tagLst xmlns:p="http://schemas.openxmlformats.org/presentationml/2006/main">
  <p:tag name="KSO_WM_UNIT_PICTURE_TOWARD" val="1"/>
  <p:tag name="KSO_WM_UNIT_HIGHLIGHT" val="0"/>
  <p:tag name="KSO_WM_UNIT_COMPATIBLE" val="0"/>
  <p:tag name="KSO_WM_UNIT_DIAGRAM_ISNUMVISUAL" val="0"/>
  <p:tag name="KSO_WM_UNIT_DIAGRAM_ISREFERUNIT" val="0"/>
  <p:tag name="KSO_WM_DIAGRAM_GROUP_CODE" val="ζ1-1"/>
  <p:tag name="KSO_WM_UNIT_TYPE" val="ζ_h_i"/>
  <p:tag name="KSO_WM_UNIT_INDEX" val="1_1_1"/>
  <p:tag name="KSO_WM_UNIT_ID" val="diagram20216613_1*ζ_h_i*1_1_1"/>
  <p:tag name="KSO_WM_TEMPLATE_CATEGORY" val="diagram"/>
  <p:tag name="KSO_WM_TEMPLATE_INDEX" val="20216613"/>
  <p:tag name="KSO_WM_UNIT_LAYERLEVEL" val="1_1_1"/>
  <p:tag name="KSO_WM_TAG_VERSION" val="1.0"/>
  <p:tag name="KSO_WM_BEAUTIFY_FLAG" val="#wm#"/>
  <p:tag name="KSO_WM_UNIT_DIAGRAM_MODELTYPE" val="creativePicture"/>
  <p:tag name="KSO_WM_UNIT_USESOURCEFORMAT_APPLY" val="1"/>
  <p:tag name="KSO_WM_UNIT_LINE_FORE_SCHEMECOLOR_INDEX_BRIGHTNESS" val="0"/>
  <p:tag name="KSO_WM_UNIT_LINE_FORE_SCHEMECOLOR_INDEX" val="15"/>
  <p:tag name="KSO_WM_UNIT_LINE_FILL_TYPE" val="2"/>
  <p:tag name="KSO_WM_UNIT_TEXT_FILL_FORE_SCHEMECOLOR_INDEX_BRIGHTNESS" val="0"/>
  <p:tag name="KSO_WM_UNIT_TEXT_FILL_FORE_SCHEMECOLOR_INDEX" val="2"/>
  <p:tag name="KSO_WM_UNIT_TEXT_FILL_TYPE" val="1"/>
</p:tagLst>
</file>

<file path=ppt/tags/tag7.xml><?xml version="1.0" encoding="utf-8"?>
<p:tagLst xmlns:p="http://schemas.openxmlformats.org/presentationml/2006/main">
  <p:tag name="MH" val="20160830110146"/>
  <p:tag name="MH_LIBRARY" val="CONTENTS"/>
  <p:tag name="MH_TYPE" val="ENTRY"/>
  <p:tag name="ID" val="553512"/>
  <p:tag name="MH_ORDER" val="1"/>
</p:tagLst>
</file>

<file path=ppt/tags/tag70.xml><?xml version="1.0" encoding="utf-8"?>
<p:tagLst xmlns:p="http://schemas.openxmlformats.org/presentationml/2006/main">
  <p:tag name="KSO_WM_UNIT_PICTURE_TOWARD" val="1"/>
  <p:tag name="KSO_WM_UNIT_HIGHLIGHT" val="0"/>
  <p:tag name="KSO_WM_UNIT_COMPATIBLE" val="0"/>
  <p:tag name="KSO_WM_UNIT_DIAGRAM_ISNUMVISUAL" val="0"/>
  <p:tag name="KSO_WM_UNIT_DIAGRAM_ISREFERUNIT" val="0"/>
  <p:tag name="KSO_WM_DIAGRAM_GROUP_CODE" val="ζ1-1"/>
  <p:tag name="KSO_WM_UNIT_TYPE" val="ζ_h_i"/>
  <p:tag name="KSO_WM_UNIT_INDEX" val="1_1_2"/>
  <p:tag name="KSO_WM_UNIT_ID" val="diagram20216613_1*ζ_h_i*1_1_2"/>
  <p:tag name="KSO_WM_TEMPLATE_CATEGORY" val="diagram"/>
  <p:tag name="KSO_WM_TEMPLATE_INDEX" val="20216613"/>
  <p:tag name="KSO_WM_UNIT_LAYERLEVEL" val="1_1_1"/>
  <p:tag name="KSO_WM_TAG_VERSION" val="1.0"/>
  <p:tag name="KSO_WM_BEAUTIFY_FLAG" val="#wm#"/>
  <p:tag name="KSO_WM_UNIT_DIAGRAM_MODELTYPE" val="creativePicture"/>
  <p:tag name="KSO_WM_UNIT_USESOURCEFORMAT_APPLY" val="1"/>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71.xml><?xml version="1.0" encoding="utf-8"?>
<p:tagLst xmlns:p="http://schemas.openxmlformats.org/presentationml/2006/main">
  <p:tag name="KSO_WM_UNIT_PICTURE_TOWARD" val="1"/>
  <p:tag name="KSO_WM_UNIT_HIGHLIGHT" val="0"/>
  <p:tag name="KSO_WM_UNIT_COMPATIBLE" val="0"/>
  <p:tag name="KSO_WM_UNIT_DIAGRAM_ISNUMVISUAL" val="0"/>
  <p:tag name="KSO_WM_UNIT_DIAGRAM_ISREFERUNIT" val="0"/>
  <p:tag name="KSO_WM_DIAGRAM_GROUP_CODE" val="ζ1-1"/>
  <p:tag name="KSO_WM_UNIT_TYPE" val="ζ_h_i"/>
  <p:tag name="KSO_WM_UNIT_INDEX" val="1_1_3"/>
  <p:tag name="KSO_WM_UNIT_ID" val="diagram20216613_1*ζ_h_i*1_1_3"/>
  <p:tag name="KSO_WM_TEMPLATE_CATEGORY" val="diagram"/>
  <p:tag name="KSO_WM_TEMPLATE_INDEX" val="20216613"/>
  <p:tag name="KSO_WM_UNIT_LAYERLEVEL" val="1_1_1"/>
  <p:tag name="KSO_WM_TAG_VERSION" val="1.0"/>
  <p:tag name="KSO_WM_BEAUTIFY_FLAG" val="#wm#"/>
  <p:tag name="KSO_WM_UNIT_DIAGRAM_MODELTYPE" val="creativePicture"/>
  <p:tag name="KSO_WM_UNIT_USESOURCEFORMAT_APPLY" val="1"/>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72.xml><?xml version="1.0" encoding="utf-8"?>
<p:tagLst xmlns:p="http://schemas.openxmlformats.org/presentationml/2006/main">
  <p:tag name="KSO_WM_UNIT_PICTURE_TOWARD" val="1"/>
  <p:tag name="KSO_WM_UNIT_HIGHLIGHT" val="0"/>
  <p:tag name="KSO_WM_UNIT_COMPATIBLE" val="0"/>
  <p:tag name="KSO_WM_UNIT_DIAGRAM_ISNUMVISUAL" val="0"/>
  <p:tag name="KSO_WM_UNIT_DIAGRAM_ISREFERUNIT" val="0"/>
  <p:tag name="KSO_WM_DIAGRAM_GROUP_CODE" val="ζ1-1"/>
  <p:tag name="KSO_WM_UNIT_TYPE" val="ζ_h_i"/>
  <p:tag name="KSO_WM_UNIT_INDEX" val="1_1_4"/>
  <p:tag name="KSO_WM_UNIT_ID" val="diagram20216613_1*ζ_h_i*1_1_4"/>
  <p:tag name="KSO_WM_TEMPLATE_CATEGORY" val="diagram"/>
  <p:tag name="KSO_WM_TEMPLATE_INDEX" val="20216613"/>
  <p:tag name="KSO_WM_UNIT_LAYERLEVEL" val="1_1_1"/>
  <p:tag name="KSO_WM_TAG_VERSION" val="1.0"/>
  <p:tag name="KSO_WM_BEAUTIFY_FLAG" val="#wm#"/>
  <p:tag name="KSO_WM_UNIT_DIAGRAM_MODELTYPE" val="creativePicture"/>
  <p:tag name="KSO_WM_UNIT_USESOURCEFORMAT_APPLY" val="1"/>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73.xml><?xml version="1.0" encoding="utf-8"?>
<p:tagLst xmlns:p="http://schemas.openxmlformats.org/presentationml/2006/main">
  <p:tag name="KSO_WM_UNIT_PICTURE_TOWARD" val="1"/>
  <p:tag name="KSO_WM_UNIT_VALUE" val="1159*1004"/>
  <p:tag name="KSO_WM_UNIT_HIGHLIGHT" val="0"/>
  <p:tag name="KSO_WM_UNIT_COMPATIBLE" val="0"/>
  <p:tag name="KSO_WM_UNIT_DIAGRAM_ISNUMVISUAL" val="0"/>
  <p:tag name="KSO_WM_UNIT_DIAGRAM_ISREFERUNIT" val="0"/>
  <p:tag name="KSO_WM_DIAGRAM_GROUP_CODE" val="ζ1-1"/>
  <p:tag name="KSO_WM_UNIT_TYPE" val="ζ_h_d"/>
  <p:tag name="KSO_WM_UNIT_INDEX" val="1_1_1"/>
  <p:tag name="KSO_WM_UNIT_ID" val="diagram20216613_1*ζ_h_d*1_1_1"/>
  <p:tag name="KSO_WM_TEMPLATE_CATEGORY" val="diagram"/>
  <p:tag name="KSO_WM_TEMPLATE_INDEX" val="20216613"/>
  <p:tag name="KSO_WM_UNIT_LAYERLEVEL" val="1_1_1"/>
  <p:tag name="KSO_WM_TAG_VERSION" val="1.0"/>
  <p:tag name="KSO_WM_BEAUTIFY_FLAG" val="#wm#"/>
  <p:tag name="KSO_WM_UNIT_DIAGRAM_MODELTYPE" val="creativePicture"/>
  <p:tag name="KSO_WM_UNIT_USESOURCEFORMAT_APPLY" val="1"/>
</p:tagLst>
</file>

<file path=ppt/tags/tag74.xml><?xml version="1.0" encoding="utf-8"?>
<p:tagLst xmlns:p="http://schemas.openxmlformats.org/presentationml/2006/main">
  <p:tag name="KSO_WM_UNIT_ISCONTENTSTITLE" val="0"/>
  <p:tag name="KSO_WM_UNIT_ISNUMDGMTITLE" val="0"/>
  <p:tag name="KSO_WM_UNIT_NOCLEAR" val="0"/>
  <p:tag name="KSO_WM_UNIT_VALUE" val="11"/>
  <p:tag name="KSO_WM_UNIT_HIGHLIGHT" val="0"/>
  <p:tag name="KSO_WM_UNIT_COMPATIBLE" val="0"/>
  <p:tag name="KSO_WM_UNIT_DIAGRAM_ISNUMVISUAL" val="0"/>
  <p:tag name="KSO_WM_UNIT_DIAGRAM_ISREFERUNIT" val="0"/>
  <p:tag name="KSO_WM_UNIT_TYPE" val="a"/>
  <p:tag name="KSO_WM_UNIT_INDEX" val="1"/>
  <p:tag name="KSO_WM_UNIT_ID" val="diagram20217057_1*a*1"/>
  <p:tag name="KSO_WM_TEMPLATE_CATEGORY" val="diagram"/>
  <p:tag name="KSO_WM_TEMPLATE_INDEX" val="20217057"/>
  <p:tag name="KSO_WM_UNIT_LAYERLEVEL" val="1"/>
  <p:tag name="KSO_WM_TAG_VERSION" val="1.0"/>
  <p:tag name="KSO_WM_BEAUTIFY_FLAG" val="#wm#"/>
  <p:tag name="KSO_WM_UNIT_PRESET_TEXT" val="添加标题"/>
  <p:tag name="KSO_WM_UNIT_DEFAULT_FONT" val="24;44;4"/>
  <p:tag name="KSO_WM_UNIT_BLOCK" val="0"/>
  <p:tag name="KSO_WM_UNIT_SHOW_EDIT_AREA_INDICATION" val="1"/>
  <p:tag name="KSO_WM_CHIP_GROUPID" val="5e7881253197e252a37019b5"/>
  <p:tag name="KSO_WM_CHIP_XID" val="5e7881253197e252a37019b6"/>
  <p:tag name="KSO_WM_UNIT_DEC_AREA_ID" val="67b77358e78a412590a2ef6cdc379c5b"/>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b&quot;,&quot;fill_mode&quot;:&quot;full&quot;,&quot;sacle_strategy&quot;:&quot;smart&quot;}"/>
  <p:tag name="KSO_WM_ASSEMBLE_CHIP_INDEX" val="feaab78ef3944e5a8385e86db420fe8e"/>
  <p:tag name="KSO_WM_UNIT_TEXT_FILL_FORE_SCHEMECOLOR_INDEX_BRIGHTNESS" val="0"/>
  <p:tag name="KSO_WM_UNIT_TEXT_FILL_FORE_SCHEMECOLOR_INDEX" val="13"/>
  <p:tag name="KSO_WM_UNIT_TEXT_FILL_TYPE" val="1"/>
  <p:tag name="KSO_WM_TEMPLATE_ASSEMBLE_XID" val="606570484054ed1e2fb814b4"/>
  <p:tag name="KSO_WM_TEMPLATE_ASSEMBLE_GROUPID" val="606570484054ed1e2fb814b4"/>
</p:tagLst>
</file>

<file path=ppt/tags/tag75.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7057_1*f*1"/>
  <p:tag name="KSO_WM_TEMPLATE_CATEGORY" val="diagram"/>
  <p:tag name="KSO_WM_TEMPLATE_INDEX" val="20217057"/>
  <p:tag name="KSO_WM_UNIT_LAYERLEVEL" val="1"/>
  <p:tag name="KSO_WM_TAG_VERSION" val="1.0"/>
  <p:tag name="KSO_WM_BEAUTIFY_FLAG" val="#wm#"/>
  <p:tag name="KSO_WM_UNIT_DEFAULT_FONT" val="14;20;2"/>
  <p:tag name="KSO_WM_UNIT_BLOCK" val="0"/>
  <p:tag name="KSO_WM_UNIT_VALUE" val="126"/>
  <p:tag name="KSO_WM_UNIT_SHOW_EDIT_AREA_INDICATION" val="1"/>
  <p:tag name="KSO_WM_CHIP_GROUPID" val="5e6b05596848fb12bee65ac8"/>
  <p:tag name="KSO_WM_CHIP_XID" val="5e6b05596848fb12bee65aca"/>
  <p:tag name="KSO_WM_UNIT_DEC_AREA_ID" val="72f2a9365b3849888a9fad9747817c05"/>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t&quot;,&quot;fill_mode&quot;:&quot;full&quot;,&quot;sacle_strategy&quot;:&quot;smart&quot;}"/>
  <p:tag name="KSO_WM_ASSEMBLE_CHIP_INDEX" val="12bf8c8888c94d9d85c495c07aa8776a"/>
  <p:tag name="KSO_WM_UNIT_TEXT_FILL_FORE_SCHEMECOLOR_INDEX_BRIGHTNESS" val="0.25"/>
  <p:tag name="KSO_WM_UNIT_TEXT_FILL_FORE_SCHEMECOLOR_INDEX" val="13"/>
  <p:tag name="KSO_WM_UNIT_TEXT_FILL_TYPE" val="1"/>
  <p:tag name="KSO_WM_TEMPLATE_ASSEMBLE_XID" val="606570484054ed1e2fb814b4"/>
  <p:tag name="KSO_WM_TEMPLATE_ASSEMBLE_GROUPID" val="606570484054ed1e2fb814b4"/>
</p:tagLst>
</file>

<file path=ppt/tags/tag76.xml><?xml version="1.0" encoding="utf-8"?>
<p:tagLst xmlns:p="http://schemas.openxmlformats.org/presentationml/2006/main">
  <p:tag name="KSO_WM_BEAUTIFY_FLAG" val="#wm#"/>
  <p:tag name="KSO_WM_TEMPLATE_CATEGORY" val="diagram"/>
  <p:tag name="KSO_WM_TEMPLATE_INDEX" val="20217057"/>
  <p:tag name="KSO_WM_SLIDE_ID" val="diagram20217057_1"/>
  <p:tag name="KSO_WM_TEMPLATE_SUBCATEGORY" val="21"/>
  <p:tag name="KSO_WM_TEMPLATE_MASTER_TYPE" val="0"/>
  <p:tag name="KSO_WM_TEMPLATE_COLOR_TYPE" val="1"/>
  <p:tag name="KSO_WM_SLIDE_ITEM_CNT" val="0"/>
  <p:tag name="KSO_WM_SLIDE_INDEX" val="1"/>
  <p:tag name="KSO_WM_TAG_VERSION" val="1.0"/>
  <p:tag name="KSO_WM_SLIDE_LAYOUT" val="a_d_f"/>
  <p:tag name="KSO_WM_SLIDE_LAYOUT_CNT" val="1_1_1"/>
  <p:tag name="KSO_WM_SLIDE_RATIO" val="1.777778"/>
  <p:tag name="KSO_WM_CHIP_INFOS" val="{&quot;type&quot;:0,&quot;layout_type&quot;:&quot;leftright&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acfa50998712faa657a756"/>
  <p:tag name="KSO_WM_CHIP_FILLPROP" val="[[{&quot;text_align&quot;:&quot;cm&quot;,&quot;text_direction&quot;:&quot;horizontal&quot;,&quot;support_features&quot;:[&quot;creativepic&quot;],&quot;support_big_font&quot;:false,&quot;picture_toward&quot;:1,&quot;picture_dockside&quot;:[],&quot;fill_id&quot;:&quot;a412ec61b47f4bfe9e5c81c35b54a6b4&quot;,&quot;fill_align&quot;:&quot;cm&quot;,&quot;chip_types&quot;:[&quot;picture&quot;]},{&quot;text_align&quot;:&quot;lb&quot;,&quot;text_direction&quot;:&quot;horizontal&quot;,&quot;support_big_font&quot;:false,&quot;picture_toward&quot;:0,&quot;picture_dockside&quot;:[],&quot;fill_id&quot;:&quot;5cb92c8a3b8149649945ce43e7d43924&quot;,&quot;fill_align&quot;:&quot;lb&quot;,&quot;chip_types&quot;:[&quot;text&quot;,&quot;header&quot;]},{&quot;text_align&quot;:&quot;lt&quot;,&quot;text_direction&quot;:&quot;horizontal&quot;,&quot;support_big_font&quot;:false,&quot;picture_toward&quot;:0,&quot;picture_dockside&quot;:[],&quot;fill_id&quot;:&quot;619ad5830d4a44d39cb831fc54ce2e31&quot;,&quot;fill_align&quot;:&quot;lt&quot;,&quot;chip_types&quot;:[&quot;text&quot;]}]]"/>
  <p:tag name="KSO_WM_CHIP_DECFILLPROP" val="[]"/>
  <p:tag name="KSO_WM_SLIDE_TYPE" val="text"/>
  <p:tag name="KSO_WM_SLIDE_SIZE" val="816*348"/>
  <p:tag name="KSO_WM_SLIDE_POSITION" val="72*95"/>
  <p:tag name="KSO_WM_CHIP_GROUPID" val="5facfa50998712faa657a755"/>
  <p:tag name="KSO_WM_SLIDE_BK_DARK_LIGHT" val="2"/>
  <p:tag name="KSO_WM_SLIDE_BACKGROUND_TYPE" val="general"/>
  <p:tag name="KSO_WM_SLIDE_SUPPORT_FEATURE_TYPE" val="8"/>
  <p:tag name="KSO_WM_SLIDE_SUBTYPE" val="picTxt"/>
  <p:tag name="KSO_WM_TEMPLATE_ASSEMBLE_XID" val="606570484054ed1e2fb814b4"/>
  <p:tag name="KSO_WM_TEMPLATE_ASSEMBLE_GROUPID" val="606570484054ed1e2fb814b4"/>
  <p:tag name="KSO_WM_SLIDE_COLORSCHEME_VERSION" val="3.2"/>
  <p:tag name="KSO_WM_SLIDE_BACKGROUND" val="[&quot;general&quot;]"/>
  <p:tag name="KSO_WM_SLIDE_CAN_ADD_NAVIGATION" val="1"/>
  <p:tag name="KSO_WM_SLIDE_LAYOUT_INFO" val="{&quot;direction&quot;:1,&quot;id&quot;:&quot;2021-04-01T16:15:56&quot;,&quot;maxSize&quot;:{&quot;size1&quot;:57.02288801670075},&quot;minSize&quot;:{&quot;size1&quot;:34.62288801670074},&quot;normalSize&quot;:{&quot;size1&quot;:46.341638016700735},&quot;subLayout&quot;:[{&quot;id&quot;:&quot;2021-04-01T16:15:56&quot;,&quot;margin&quot;:{&quot;bottom&quot;:1.6929999589920044,&quot;left&quot;:1.6929999589920044,&quot;right&quot;:0.02600000612437725,&quot;top&quot;:1.6929999589920044},&quot;type&quot;:0},{&quot;id&quot;:&quot;2021-04-01T16:15:56&quot;,&quot;maxSize&quot;:{&quot;size1&quot;:54.99109599148786},&quot;minSize&quot;:{&quot;size1&quot;:19.391095991487855},&quot;normalSize&quot;:{&quot;size1&quot;:21.29109599148785},&quot;subLayout&quot;:[{&quot;id&quot;:&quot;2021-04-01T16:15:56&quot;,&quot;margin&quot;:{&quot;bottom&quot;:0.02600000612437725,&quot;left&quot;:1.690999984741211,&quot;right&quot;:2.5149998664855957,&quot;top&quot;:1.6929999589920044},&quot;type&quot;:0},{&quot;id&quot;:&quot;2021-04-01T16:15:56&quot;,&quot;margin&quot;:{&quot;bottom&quot;:1.6929999589920044,&quot;left&quot;:1.690999984741211,&quot;right&quot;:2.5149998664855957,&quot;top&quot;:0.8199999928474426},&quot;type&quot;:0}],&quot;type&quot;:0}],&quot;type&quot;:0}"/>
</p:tagLst>
</file>

<file path=ppt/tags/tag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07855_1*i*1"/>
  <p:tag name="KSO_WM_UNIT_LAYERLEVEL" val="1"/>
  <p:tag name="KSO_WM_TAG_VERSION" val="1.0"/>
  <p:tag name="KSO_WM_BEAUTIFY_FLAG" val="#wm#"/>
  <p:tag name="KSO_WM_UNIT_TYPE" val="i"/>
  <p:tag name="KSO_WM_UNIT_INDEX" val="1"/>
  <p:tag name="KSO_WM_UNIT_SUBTYPE" val="h"/>
  <p:tag name="KSO_WM_SLIDE_BACKGROUND_TYPE" val="leftRight"/>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07855"/>
  <p:tag name="KSO_WM_UNIT_VALUE" val="325"/>
  <p:tag name="KSO_WM_TEMPLATE_ASSEMBLE_XID" val="60656e714054ed1e2fb7f8db"/>
  <p:tag name="KSO_WM_TEMPLATE_ASSEMBLE_GROUPID" val="60656e714054ed1e2fb7f8db"/>
</p:tagLst>
</file>

<file path=ppt/tags/tag78.xml><?xml version="1.0" encoding="utf-8"?>
<p:tagLst xmlns:p="http://schemas.openxmlformats.org/presentationml/2006/main">
  <p:tag name="KSO_WM_UNIT_VALUE" val="1227*1100"/>
  <p:tag name="KSO_WM_UNIT_HIGHLIGHT" val="0"/>
  <p:tag name="KSO_WM_UNIT_COMPATIBLE" val="0"/>
  <p:tag name="KSO_WM_UNIT_DIAGRAM_ISNUMVISUAL" val="0"/>
  <p:tag name="KSO_WM_UNIT_DIAGRAM_ISREFERUNIT" val="0"/>
  <p:tag name="KSO_WM_UNIT_TYPE" val="d"/>
  <p:tag name="KSO_WM_UNIT_INDEX" val="1"/>
  <p:tag name="KSO_WM_UNIT_ID" val="diagram20207855_1*d*1"/>
  <p:tag name="KSO_WM_TEMPLATE_CATEGORY" val="diagram"/>
  <p:tag name="KSO_WM_TEMPLATE_INDEX" val="20207855"/>
  <p:tag name="KSO_WM_UNIT_LAYERLEVEL" val="1"/>
  <p:tag name="KSO_WM_TAG_VERSION" val="1.0"/>
  <p:tag name="KSO_WM_BEAUTIFY_FLAG" val="#wm#"/>
  <p:tag name="KSO_WM_CHIP_GROUPID" val="5e7310da9a230a26b9e88a19"/>
  <p:tag name="KSO_WM_CHIP_XID" val="5e7310da9a230a26b9e88a1a"/>
  <p:tag name="KSO_WM_UNIT_DEC_AREA_ID" val="d736b2fcbb394287a26aee74f605fb07"/>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6b16f970f2b54c56a87b3c3c3153fc09"/>
  <p:tag name="KSO_WM_UNIT_SUPPORT_UNIT_TYPE" val="[&quot;d&quot;,&quot;θ&quot;]"/>
  <p:tag name="KSO_WM_TEMPLATE_ASSEMBLE_XID" val="60656e714054ed1e2fb7f8db"/>
  <p:tag name="KSO_WM_TEMPLATE_ASSEMBLE_GROUPID" val="60656e714054ed1e2fb7f8db"/>
  <p:tag name="KSO_WM_UNIT_PICTURE_CLIP_FLAG" val="0"/>
</p:tagLst>
</file>

<file path=ppt/tags/tag79.xml><?xml version="1.0" encoding="utf-8"?>
<p:tagLst xmlns:p="http://schemas.openxmlformats.org/presentationml/2006/main">
  <p:tag name="KSO_WM_UNIT_ISCONTENTSTITLE" val="0"/>
  <p:tag name="KSO_WM_UNIT_ISNUMDGMTITLE" val="0"/>
  <p:tag name="KSO_WM_UNIT_NOCLEAR" val="0"/>
  <p:tag name="KSO_WM_UNIT_VALUE" val="11"/>
  <p:tag name="KSO_WM_UNIT_HIGHLIGHT" val="0"/>
  <p:tag name="KSO_WM_UNIT_COMPATIBLE" val="0"/>
  <p:tag name="KSO_WM_UNIT_DIAGRAM_ISNUMVISUAL" val="0"/>
  <p:tag name="KSO_WM_UNIT_DIAGRAM_ISREFERUNIT" val="0"/>
  <p:tag name="KSO_WM_UNIT_TYPE" val="a"/>
  <p:tag name="KSO_WM_UNIT_INDEX" val="1"/>
  <p:tag name="KSO_WM_UNIT_ID" val="diagram20207855_1*a*1"/>
  <p:tag name="KSO_WM_TEMPLATE_CATEGORY" val="diagram"/>
  <p:tag name="KSO_WM_TEMPLATE_INDEX" val="20207855"/>
  <p:tag name="KSO_WM_UNIT_LAYERLEVEL" val="1"/>
  <p:tag name="KSO_WM_TAG_VERSION" val="1.0"/>
  <p:tag name="KSO_WM_BEAUTIFY_FLAG" val="#wm#"/>
  <p:tag name="KSO_WM_UNIT_PRESET_TEXT" val="添加标题"/>
  <p:tag name="KSO_WM_UNIT_DEFAULT_FONT" val="24;44;4"/>
  <p:tag name="KSO_WM_UNIT_BLOCK" val="0"/>
  <p:tag name="KSO_WM_UNIT_SHOW_EDIT_AREA_INDICATION" val="1"/>
  <p:tag name="KSO_WM_CHIP_GROUPID" val="5e7881253197e252a37019b5"/>
  <p:tag name="KSO_WM_CHIP_XID" val="5e7881253197e252a37019b6"/>
  <p:tag name="KSO_WM_UNIT_DEC_AREA_ID" val="0cebe8f390954a05bbad26927cbbbc0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b&quot;,&quot;fill_mode&quot;:&quot;full&quot;,&quot;sacle_strategy&quot;:&quot;smart&quot;}"/>
  <p:tag name="KSO_WM_ASSEMBLE_CHIP_INDEX" val="526d184479a949588aea93e3be1034b7"/>
  <p:tag name="KSO_WM_UNIT_TEXT_FILL_FORE_SCHEMECOLOR_INDEX_BRIGHTNESS" val="0"/>
  <p:tag name="KSO_WM_UNIT_TEXT_FILL_FORE_SCHEMECOLOR_INDEX" val="13"/>
  <p:tag name="KSO_WM_UNIT_TEXT_FILL_TYPE" val="1"/>
  <p:tag name="KSO_WM_TEMPLATE_ASSEMBLE_XID" val="60656e714054ed1e2fb7f8db"/>
  <p:tag name="KSO_WM_TEMPLATE_ASSEMBLE_GROUPID" val="60656e714054ed1e2fb7f8db"/>
</p:tagLst>
</file>

<file path=ppt/tags/tag8.xml><?xml version="1.0" encoding="utf-8"?>
<p:tagLst xmlns:p="http://schemas.openxmlformats.org/presentationml/2006/main">
  <p:tag name="KSO_WM_UNIT_PICTURE_TOWARD" val="1"/>
  <p:tag name="KSO_WM_UNIT_PICTURE_DOCKSIDE" val="rm"/>
  <p:tag name="KSO_WM_UNIT_VALUE" val="1599*1988"/>
  <p:tag name="KSO_WM_UNIT_HIGHLIGHT" val="0"/>
  <p:tag name="KSO_WM_UNIT_COMPATIBLE" val="0"/>
  <p:tag name="KSO_WM_UNIT_DIAGRAM_ISNUMVISUAL" val="0"/>
  <p:tag name="KSO_WM_UNIT_DIAGRAM_ISREFERUNIT" val="0"/>
  <p:tag name="KSO_WM_DIAGRAM_GROUP_CODE" val="ζ1-1"/>
  <p:tag name="KSO_WM_UNIT_TYPE" val="ζ_h_d"/>
  <p:tag name="KSO_WM_UNIT_INDEX" val="1_1_1"/>
  <p:tag name="KSO_WM_UNIT_ID" val="diagram20215234_1*ζ_h_d*1_1_1"/>
  <p:tag name="KSO_WM_TEMPLATE_CATEGORY" val="diagram"/>
  <p:tag name="KSO_WM_TEMPLATE_INDEX" val="20215234"/>
  <p:tag name="KSO_WM_UNIT_LAYERLEVEL" val="1_1_1"/>
  <p:tag name="KSO_WM_TAG_VERSION" val="1.0"/>
  <p:tag name="KSO_WM_BEAUTIFY_FLAG" val="#wm#"/>
  <p:tag name="KSO_WM_UNIT_DIAGRAM_MODELTYPE" val="creativePicture"/>
  <p:tag name="KSO_WM_UNIT_USESOURCEFORMAT_APPLY" val="1"/>
</p:tagLst>
</file>

<file path=ppt/tags/tag80.xml><?xml version="1.0" encoding="utf-8"?>
<p:tagLst xmlns:p="http://schemas.openxmlformats.org/presentationml/2006/main">
  <p:tag name="KSO_WM_UNIT_ISCONTENTSTITLE" val="0"/>
  <p:tag name="KSO_WM_UNIT_ISNUMDGMTITLE" val="0"/>
  <p:tag name="KSO_WM_UNIT_PRESET_TEXT" val="单击此处添加小标题"/>
  <p:tag name="KSO_WM_UNIT_NOCLEAR" val="0"/>
  <p:tag name="KSO_WM_UNIT_VALUE" val="20"/>
  <p:tag name="KSO_WM_UNIT_HIGHLIGHT" val="0"/>
  <p:tag name="KSO_WM_UNIT_COMPATIBLE" val="0"/>
  <p:tag name="KSO_WM_UNIT_DIAGRAM_ISNUMVISUAL" val="0"/>
  <p:tag name="KSO_WM_UNIT_DIAGRAM_ISREFERUNIT" val="0"/>
  <p:tag name="KSO_WM_UNIT_TYPE" val="h_a"/>
  <p:tag name="KSO_WM_UNIT_INDEX" val="1_1"/>
  <p:tag name="KSO_WM_UNIT_ID" val="diagram20207855_1*h_a*1_1"/>
  <p:tag name="KSO_WM_TEMPLATE_CATEGORY" val="diagram"/>
  <p:tag name="KSO_WM_TEMPLATE_INDEX" val="20207855"/>
  <p:tag name="KSO_WM_UNIT_LAYERLEVEL" val="1_1"/>
  <p:tag name="KSO_WM_TAG_VERSION" val="1.0"/>
  <p:tag name="KSO_WM_BEAUTIFY_FLAG" val="#wm#"/>
  <p:tag name="KSO_WM_UNIT_DEFAULT_FONT" val="18;24;2"/>
  <p:tag name="KSO_WM_UNIT_BLOCK" val="0"/>
  <p:tag name="KSO_WM_UNIT_SHOW_EDIT_AREA_INDICATION" val="1"/>
  <p:tag name="KSO_WM_CHIP_GROUPID" val="5e6b05b36848fb12bee65ad8"/>
  <p:tag name="KSO_WM_CHIP_XID" val="5e6b05b36848fb12bee65ada"/>
  <p:tag name="KSO_WM_UNIT_DEC_AREA_ID" val="92caa5ee59aa44caa6072e269ddbb953"/>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t&quot;,&quot;fill_mode&quot;:&quot;full&quot;,&quot;sacle_strategy&quot;:&quot;smart&quot;}"/>
  <p:tag name="KSO_WM_ASSEMBLE_CHIP_INDEX" val="9f05a599503b482dbe1b64dcdaf1980a"/>
  <p:tag name="KSO_WM_UNIT_TEXT_FILL_FORE_SCHEMECOLOR_INDEX_BRIGHTNESS" val="0"/>
  <p:tag name="KSO_WM_UNIT_TEXT_FILL_FORE_SCHEMECOLOR_INDEX" val="13"/>
  <p:tag name="KSO_WM_UNIT_TEXT_FILL_TYPE" val="1"/>
  <p:tag name="KSO_WM_TEMPLATE_ASSEMBLE_XID" val="60656e714054ed1e2fb7f8db"/>
  <p:tag name="KSO_WM_TEMPLATE_ASSEMBLE_GROUPID" val="60656e714054ed1e2fb7f8db"/>
</p:tagLst>
</file>

<file path=ppt/tags/tag81.xml><?xml version="1.0" encoding="utf-8"?>
<p:tagLst xmlns:p="http://schemas.openxmlformats.org/presentationml/2006/main">
  <p:tag name="KSO_WM_UNIT_TEXT_SUBTYPE" val="a"/>
  <p:tag name="KSO_WM_UNIT_PRESET_TEXT" val="单击此处添加正文，文字是您思想的提炼，请尽量言简意赅的阐述观点。"/>
  <p:tag name="KSO_WM_UNIT_NOCLEAR" val="0"/>
  <p:tag name="KSO_WM_UNIT_HIGHLIGHT" val="0"/>
  <p:tag name="KSO_WM_UNIT_COMPATIBLE" val="0"/>
  <p:tag name="KSO_WM_UNIT_DIAGRAM_ISNUMVISUAL" val="0"/>
  <p:tag name="KSO_WM_UNIT_DIAGRAM_ISREFERUNIT" val="0"/>
  <p:tag name="KSO_WM_UNIT_TYPE" val="h_f"/>
  <p:tag name="KSO_WM_UNIT_INDEX" val="1_1"/>
  <p:tag name="KSO_WM_UNIT_ID" val="diagram20207855_1*h_f*1_1"/>
  <p:tag name="KSO_WM_TEMPLATE_CATEGORY" val="diagram"/>
  <p:tag name="KSO_WM_TEMPLATE_INDEX" val="20207855"/>
  <p:tag name="KSO_WM_UNIT_LAYERLEVEL" val="1_1"/>
  <p:tag name="KSO_WM_TAG_VERSION" val="1.0"/>
  <p:tag name="KSO_WM_BEAUTIFY_FLAG" val="#wm#"/>
  <p:tag name="KSO_WM_UNIT_SUBTYPE" val="a"/>
  <p:tag name="KSO_WM_UNIT_DEFAULT_FONT" val="14;20;2"/>
  <p:tag name="KSO_WM_UNIT_BLOCK" val="0"/>
  <p:tag name="KSO_WM_UNIT_VALUE" val="60"/>
  <p:tag name="KSO_WM_UNIT_SHOW_EDIT_AREA_INDICATION" val="1"/>
  <p:tag name="KSO_WM_CHIP_GROUPID" val="5e6b05b36848fb12bee65ad8"/>
  <p:tag name="KSO_WM_CHIP_XID" val="5e6b05b36848fb12bee65ada"/>
  <p:tag name="KSO_WM_UNIT_DEC_AREA_ID" val="f20b7a2773244d229336a1b8c4bc84de"/>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t&quot;,&quot;fill_mode&quot;:&quot;full&quot;,&quot;sacle_strategy&quot;:&quot;smart&quot;}"/>
  <p:tag name="KSO_WM_ASSEMBLE_CHIP_INDEX" val="9f05a599503b482dbe1b64dcdaf1980a"/>
  <p:tag name="KSO_WM_UNIT_TEXT_FILL_FORE_SCHEMECOLOR_INDEX_BRIGHTNESS" val="0.25"/>
  <p:tag name="KSO_WM_UNIT_TEXT_FILL_FORE_SCHEMECOLOR_INDEX" val="13"/>
  <p:tag name="KSO_WM_UNIT_TEXT_FILL_TYPE" val="1"/>
  <p:tag name="KSO_WM_TEMPLATE_ASSEMBLE_XID" val="60656e714054ed1e2fb7f8db"/>
  <p:tag name="KSO_WM_TEMPLATE_ASSEMBLE_GROUPID" val="60656e714054ed1e2fb7f8db"/>
</p:tagLst>
</file>

<file path=ppt/tags/tag82.xml><?xml version="1.0" encoding="utf-8"?>
<p:tagLst xmlns:p="http://schemas.openxmlformats.org/presentationml/2006/main">
  <p:tag name="KSO_WM_BEAUTIFY_FLAG" val="#wm#"/>
  <p:tag name="KSO_WM_TEMPLATE_CATEGORY" val="diagram"/>
  <p:tag name="KSO_WM_TEMPLATE_INDEX" val="20207855"/>
  <p:tag name="KSO_WM_SLIDE_ID" val="diagram20207855_1"/>
  <p:tag name="KSO_WM_TEMPLATE_SUBCATEGORY" val="21"/>
  <p:tag name="KSO_WM_TEMPLATE_MASTER_TYPE" val="0"/>
  <p:tag name="KSO_WM_TEMPLATE_COLOR_TYPE" val="1"/>
  <p:tag name="KSO_WM_SLIDE_ITEM_CNT" val="0"/>
  <p:tag name="KSO_WM_SLIDE_INDEX" val="1"/>
  <p:tag name="KSO_WM_TAG_VERSION" val="1.0"/>
  <p:tag name="KSO_WM_SLIDE_LAYOUT" val="a_d_h"/>
  <p:tag name="KSO_WM_SLIDE_LAYOUT_CNT" val="1_1_1"/>
  <p:tag name="KSO_WM_SLIDE_RATIO" val="1.777778"/>
  <p:tag name="KSO_WM_CHIP_INFOS" val="{&quot;layout_type&quot;:&quot;leftright&quot;,&quot;layout_feature&quot;:1,&quot;tags&quot;:{&quot;style&quot;:[&quot;商务&quot;,&quot;简约&quot;,&quot;文艺清新&quot;,&quot;中国风&quot;,&quot;卡通&quot;,&quot;欧美风&quot;,&quot;黑板风&quot;,&quot;渐变风&quot;,&quot;党政风&quot;]},&quot;slide_type&quot;:[&quot;text&quot;],&quot;aspect_ratio&quot;:&quot;16:9&quot;,&quot;diagram&quot;:{&quot;type&quot;:[],&quot;direction&quot;:0,&quot;isSupportDecBetweenItems&quot;:false}}"/>
  <p:tag name="KSO_WM_CHIP_XID" val="5eecb160a758c1ec0b708a23"/>
  <p:tag name="KSO_WM_CHIP_FILLPROP" val="[[{&quot;fill_id&quot;:&quot;c73835344d5443b384537578975dec3e&quot;,&quot;fill_align&quot;:&quot;cm&quot;,&quot;text_align&quot;:&quot;lt&quot;,&quot;text_direction&quot;:&quot;horizontal&quot;,&quot;chip_types&quot;:[&quot;picture&quot;,&quot;video&quot;],&quot;support_features&quot;:[&quot;carousel&quot;]},{&quot;fill_id&quot;:&quot;a9ad8f7c262e4c78b1712839d83819b8&quot;,&quot;fill_align&quot;:&quot;lb&quot;,&quot;text_align&quot;:&quot;lb&quot;,&quot;text_direction&quot;:&quot;horizontal&quot;,&quot;chip_types&quot;:[&quot;header&quot;]},{&quot;fill_id&quot;:&quot;a0b21710aa7f4b0392c1e1a90d3ae902&quot;,&quot;fill_align&quot;:&quot;lt&quot;,&quot;text_align&quot;:&quot;lt&quot;,&quot;text_direction&quot;:&quot;horizontal&quot;,&quot;chip_types&quot;:[&quot;text&quot;]}]]"/>
  <p:tag name="KSO_WM_CHIP_DECFILLPROP" val="[]"/>
  <p:tag name="KSO_WM_SLIDE_TYPE" val="text"/>
  <p:tag name="KSO_WM_SLIDE_SIZE" val="407.952*96.701"/>
  <p:tag name="KSO_WM_SLIDE_POSITION" val="480.004*287.302"/>
  <p:tag name="KSO_WM_CHIP_GROUPID" val="5eecb160a758c1ec0b708a22"/>
  <p:tag name="KSO_WM_SLIDE_BK_DARK_LIGHT" val="2"/>
  <p:tag name="KSO_WM_SLIDE_BACKGROUND_TYPE" val="leftRight"/>
  <p:tag name="KSO_WM_SLIDE_SUPPORT_FEATURE_TYPE" val="2"/>
  <p:tag name="KSO_WM_SLIDE_SUBTYPE" val="picTxt"/>
  <p:tag name="KSO_WM_TEMPLATE_ASSEMBLE_XID" val="60656e714054ed1e2fb7f8db"/>
  <p:tag name="KSO_WM_TEMPLATE_ASSEMBLE_GROUPID" val="60656e714054ed1e2fb7f8db"/>
  <p:tag name="KSO_WM_SLIDE_COLORSCHEME_VERSION" val="3.2"/>
  <p:tag name="KSO_WM_SLIDE_BACKGROUND" val="[&quot;leftRight&quot;]"/>
  <p:tag name="KSO_WM_SLIDE_CAN_ADD_NAVIGATION" val="1"/>
  <p:tag name="KSO_WM_SLIDE_LAYOUT_INFO" val="{&quot;direction&quot;:1,&quot;id&quot;:&quot;2021-04-01T14:59:13&quot;,&quot;maxSize&quot;:{&quot;size1&quot;:49.9},&quot;minSize&quot;:{&quot;size1&quot;:49.9},&quot;normalSize&quot;:{&quot;size1&quot;:49.9},&quot;subLayout&quot;:[{&quot;backgroundInfo&quot;:[{&quot;bottom&quot;:0,&quot;bottomAbs&quot;:false,&quot;left&quot;:0,&quot;leftAbs&quot;:false,&quot;right&quot;:0.499905467,&quot;rightAbs&quot;:false,&quot;top&quot;:0,&quot;topAbs&quot;:false,&quot;type&quot;:&quot;leftRight&quot;}],&quot;id&quot;:&quot;2021-04-01T14:59:13&quot;,&quot;margin&quot;:{&quot;bottom&quot;:2.5399999618530273,&quot;left&quot;:1.6929999589920044,&quot;right&quot;:1.6929999589920044,&quot;top&quot;:2.5399999618530273},&quot;type&quot;:0},{&quot;id&quot;:&quot;2021-04-01T14:59:13&quot;,&quot;maxSize&quot;:{&quot;size1&quot;:50.905464192673016},&quot;minSize&quot;:{&quot;size1&quot;:28.70546419267301},&quot;normalSize&quot;:{&quot;size1&quot;:34.127871600080425},&quot;subLayout&quot;:[{&quot;id&quot;:&quot;2021-04-01T14:59:13&quot;,&quot;margin&quot;:{&quot;bottom&quot;:0.02600000612437725,&quot;left&quot;:0.02600000612437725,&quot;right&quot;:2.5399999618530273,&quot;top&quot;:3.38700008392334},&quot;type&quot;:0},{&quot;id&quot;:&quot;2021-04-01T14:59:13&quot;,&quot;margin&quot;:{&quot;bottom&quot;:3.38700008392334,&quot;left&quot;:0.02600000612437725,&quot;right&quot;:2.5399999618530273,&quot;top&quot;:0.847000002861023},&quot;maxSize&quot;:{&quot;size1&quot;:36.176674326859306},&quot;minSize&quot;:{&quot;size1&quot;:20.276674326859293},&quot;normalSize&quot;:{&quot;size1&quot;:20.276674326859293},&quot;subLayout&quot;:[{&quot;id&quot;:&quot;2021-04-01T14:59:13&quot;,&quot;margin&quot;:{&quot;bottom&quot;:0.0469297356903553,&quot;left&quot;:0.02600000612437725,&quot;right&quot;:2.5399999618530273,&quot;top&quot;:0.847000002861023},&quot;type&quot;:0},{&quot;id&quot;:&quot;2021-04-01T14:59:13&quot;,&quot;margin&quot;:{&quot;bottom&quot;:3.38700008392334,&quot;left&quot;:0.02600000612437725,&quot;right&quot;:2.5399999618530273,&quot;top&quot;:0.14886191487312317},&quot;type&quot;:0}],&quot;type&quot;:0}],&quot;type&quot;:0}],&quot;type&quot;:0}"/>
</p:tagLst>
</file>

<file path=ppt/tags/tag83.xml><?xml version="1.0" encoding="utf-8"?>
<p:tagLst xmlns:p="http://schemas.openxmlformats.org/presentationml/2006/main">
  <p:tag name="KSO_WM_UNIT_VALUE" val="1227*1227"/>
  <p:tag name="KSO_WM_UNIT_HIGHLIGHT" val="0"/>
  <p:tag name="KSO_WM_UNIT_COMPATIBLE" val="1"/>
  <p:tag name="KSO_WM_UNIT_DIAGRAM_ISNUMVISUAL" val="0"/>
  <p:tag name="KSO_WM_UNIT_DIAGRAM_ISREFERUNIT" val="0"/>
  <p:tag name="KSO_WM_UNIT_TYPE" val="d"/>
  <p:tag name="KSO_WM_UNIT_INDEX" val="1"/>
  <p:tag name="KSO_WM_UNIT_ID" val="diagram20217048_1*d*1"/>
  <p:tag name="KSO_WM_TEMPLATE_CATEGORY" val="diagram"/>
  <p:tag name="KSO_WM_TEMPLATE_INDEX" val="20217048"/>
  <p:tag name="KSO_WM_UNIT_LAYERLEVEL" val="1"/>
  <p:tag name="KSO_WM_TAG_VERSION" val="1.0"/>
  <p:tag name="KSO_WM_BEAUTIFY_FLAG" val="#wm#"/>
  <p:tag name="KSO_WM_CHIP_GROUPID" val="5e7310da9a230a26b9e88a19"/>
  <p:tag name="KSO_WM_CHIP_XID" val="5e7310da9a230a26b9e88a1a"/>
  <p:tag name="KSO_WM_UNIT_DEC_AREA_ID" val="74c1ae1fecef49dbb425ebea1c3322d8"/>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UNIT_PICTURE_TOWARD" val="1"/>
  <p:tag name="KSO_WM_ASSEMBLE_CHIP_INDEX" val="70c02668f9c44a2d938ff2dd8ad326ec"/>
  <p:tag name="KSO_WM_TEMPLATE_ASSEMBLE_XID" val="606570454054ed1e2fb814a9"/>
  <p:tag name="KSO_WM_TEMPLATE_ASSEMBLE_GROUPID" val="606570454054ed1e2fb814a9"/>
  <p:tag name="KSO_WM_UNIT_PICTURE_CLIP_FLAG" val="0"/>
</p:tagLst>
</file>

<file path=ppt/tags/tag84.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
  <p:tag name="KSO_WM_UNIT_NOCLEAR" val="0"/>
  <p:tag name="KSO_WM_UNIT_HIGHLIGHT" val="0"/>
  <p:tag name="KSO_WM_UNIT_COMPATIBLE" val="0"/>
  <p:tag name="KSO_WM_UNIT_DIAGRAM_ISNUMVISUAL" val="0"/>
  <p:tag name="KSO_WM_UNIT_DIAGRAM_ISREFERUNIT" val="0"/>
  <p:tag name="KSO_WM_UNIT_TYPE" val="f"/>
  <p:tag name="KSO_WM_UNIT_INDEX" val="2"/>
  <p:tag name="KSO_WM_UNIT_ID" val="diagram20217048_1*f*2"/>
  <p:tag name="KSO_WM_TEMPLATE_CATEGORY" val="diagram"/>
  <p:tag name="KSO_WM_TEMPLATE_INDEX" val="20217048"/>
  <p:tag name="KSO_WM_UNIT_LAYERLEVEL" val="1"/>
  <p:tag name="KSO_WM_TAG_VERSION" val="1.0"/>
  <p:tag name="KSO_WM_BEAUTIFY_FLAG" val="#wm#"/>
  <p:tag name="KSO_WM_UNIT_DEFAULT_FONT" val="14;20;2"/>
  <p:tag name="KSO_WM_UNIT_BLOCK" val="0"/>
  <p:tag name="KSO_WM_UNIT_VALUE" val="138"/>
  <p:tag name="KSO_WM_UNIT_SHOW_EDIT_AREA_INDICATION" val="1"/>
  <p:tag name="KSO_WM_CHIP_GROUPID" val="5e6b05596848fb12bee65ac8"/>
  <p:tag name="KSO_WM_CHIP_XID" val="5e6b05596848fb12bee65aca"/>
  <p:tag name="KSO_WM_UNIT_DEC_AREA_ID" val="5bb237062dac4bb39ca9c2edddaecccd"/>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t&quot;,&quot;fill_mode&quot;:&quot;full&quot;,&quot;sacle_strategy&quot;:&quot;smart&quot;}"/>
  <p:tag name="KSO_WM_ASSEMBLE_CHIP_INDEX" val="ad54d711b91142a7ae28782f8e6f309b"/>
  <p:tag name="KSO_WM_UNIT_TEXT_FILL_FORE_SCHEMECOLOR_INDEX_BRIGHTNESS" val="0.25"/>
  <p:tag name="KSO_WM_UNIT_TEXT_FILL_FORE_SCHEMECOLOR_INDEX" val="13"/>
  <p:tag name="KSO_WM_UNIT_TEXT_FILL_TYPE" val="1"/>
  <p:tag name="KSO_WM_TEMPLATE_ASSEMBLE_XID" val="606570454054ed1e2fb814a9"/>
  <p:tag name="KSO_WM_TEMPLATE_ASSEMBLE_GROUPID" val="606570454054ed1e2fb814a9"/>
</p:tagLst>
</file>

<file path=ppt/tags/tag85.xml><?xml version="1.0" encoding="utf-8"?>
<p:tagLst xmlns:p="http://schemas.openxmlformats.org/presentationml/2006/main">
  <p:tag name="KSO_WM_UNIT_ISCONTENTSTITLE" val="0"/>
  <p:tag name="KSO_WM_UNIT_ISNUMDGMTITLE" val="0"/>
  <p:tag name="KSO_WM_UNIT_NOCLEAR" val="0"/>
  <p:tag name="KSO_WM_UNIT_VALUE" val="11"/>
  <p:tag name="KSO_WM_UNIT_HIGHLIGHT" val="0"/>
  <p:tag name="KSO_WM_UNIT_COMPATIBLE" val="0"/>
  <p:tag name="KSO_WM_UNIT_DIAGRAM_ISNUMVISUAL" val="0"/>
  <p:tag name="KSO_WM_UNIT_DIAGRAM_ISREFERUNIT" val="0"/>
  <p:tag name="KSO_WM_UNIT_TYPE" val="a"/>
  <p:tag name="KSO_WM_UNIT_INDEX" val="1"/>
  <p:tag name="KSO_WM_UNIT_ID" val="diagram20207855_1*a*1"/>
  <p:tag name="KSO_WM_TEMPLATE_CATEGORY" val="diagram"/>
  <p:tag name="KSO_WM_TEMPLATE_INDEX" val="20207855"/>
  <p:tag name="KSO_WM_UNIT_LAYERLEVEL" val="1"/>
  <p:tag name="KSO_WM_TAG_VERSION" val="1.0"/>
  <p:tag name="KSO_WM_BEAUTIFY_FLAG" val=""/>
  <p:tag name="KSO_WM_UNIT_PRESET_TEXT" val="添加标题"/>
  <p:tag name="KSO_WM_UNIT_DEFAULT_FONT" val="24;44;4"/>
  <p:tag name="KSO_WM_UNIT_BLOCK" val="0"/>
  <p:tag name="KSO_WM_UNIT_SHOW_EDIT_AREA_INDICATION" val="1"/>
  <p:tag name="KSO_WM_CHIP_GROUPID" val="5e7881253197e252a37019b5"/>
  <p:tag name="KSO_WM_CHIP_XID" val="5e7881253197e252a37019b6"/>
  <p:tag name="KSO_WM_UNIT_DEC_AREA_ID" val="0cebe8f390954a05bbad26927cbbbc06"/>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b&quot;,&quot;fill_mode&quot;:&quot;full&quot;,&quot;sacle_strategy&quot;:&quot;smart&quot;}"/>
  <p:tag name="KSO_WM_ASSEMBLE_CHIP_INDEX" val="526d184479a949588aea93e3be1034b7"/>
  <p:tag name="KSO_WM_UNIT_TEXT_FILL_FORE_SCHEMECOLOR_INDEX_BRIGHTNESS" val="0"/>
  <p:tag name="KSO_WM_UNIT_TEXT_FILL_FORE_SCHEMECOLOR_INDEX" val="13"/>
  <p:tag name="KSO_WM_UNIT_TEXT_FILL_TYPE" val="1"/>
  <p:tag name="KSO_WM_TEMPLATE_ASSEMBLE_XID" val="60656e714054ed1e2fb7f8db"/>
  <p:tag name="KSO_WM_TEMPLATE_ASSEMBLE_GROUPID" val="60656e714054ed1e2fb7f8db"/>
</p:tagLst>
</file>

<file path=ppt/tags/tag86.xml><?xml version="1.0" encoding="utf-8"?>
<p:tagLst xmlns:p="http://schemas.openxmlformats.org/presentationml/2006/main">
  <p:tag name="KSO_WM_UNIT_ISCONTENTSTITLE" val="0"/>
  <p:tag name="KSO_WM_UNIT_ISNUMDGMTITLE" val="0"/>
  <p:tag name="KSO_WM_UNIT_PRESET_TEXT" val="单击此处添加小标题"/>
  <p:tag name="KSO_WM_UNIT_NOCLEAR" val="0"/>
  <p:tag name="KSO_WM_UNIT_VALUE" val="20"/>
  <p:tag name="KSO_WM_UNIT_HIGHLIGHT" val="0"/>
  <p:tag name="KSO_WM_UNIT_COMPATIBLE" val="0"/>
  <p:tag name="KSO_WM_UNIT_DIAGRAM_ISNUMVISUAL" val="0"/>
  <p:tag name="KSO_WM_UNIT_DIAGRAM_ISREFERUNIT" val="0"/>
  <p:tag name="KSO_WM_UNIT_TYPE" val="h_a"/>
  <p:tag name="KSO_WM_UNIT_INDEX" val="1_1"/>
  <p:tag name="KSO_WM_UNIT_ID" val="diagram20207855_1*h_a*1_1"/>
  <p:tag name="KSO_WM_TEMPLATE_CATEGORY" val="diagram"/>
  <p:tag name="KSO_WM_TEMPLATE_INDEX" val="20207855"/>
  <p:tag name="KSO_WM_UNIT_LAYERLEVEL" val="1_1"/>
  <p:tag name="KSO_WM_TAG_VERSION" val="1.0"/>
  <p:tag name="KSO_WM_BEAUTIFY_FLAG" val=""/>
  <p:tag name="KSO_WM_UNIT_DEFAULT_FONT" val="18;24;2"/>
  <p:tag name="KSO_WM_UNIT_BLOCK" val="0"/>
  <p:tag name="KSO_WM_UNIT_SHOW_EDIT_AREA_INDICATION" val="1"/>
  <p:tag name="KSO_WM_CHIP_GROUPID" val="5e6b05b36848fb12bee65ad8"/>
  <p:tag name="KSO_WM_CHIP_XID" val="5e6b05b36848fb12bee65ada"/>
  <p:tag name="KSO_WM_UNIT_DEC_AREA_ID" val="92caa5ee59aa44caa6072e269ddbb953"/>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t&quot;,&quot;fill_mode&quot;:&quot;full&quot;,&quot;sacle_strategy&quot;:&quot;smart&quot;}"/>
  <p:tag name="KSO_WM_ASSEMBLE_CHIP_INDEX" val="9f05a599503b482dbe1b64dcdaf1980a"/>
  <p:tag name="KSO_WM_UNIT_TEXT_FILL_FORE_SCHEMECOLOR_INDEX_BRIGHTNESS" val="0"/>
  <p:tag name="KSO_WM_UNIT_TEXT_FILL_FORE_SCHEMECOLOR_INDEX" val="13"/>
  <p:tag name="KSO_WM_UNIT_TEXT_FILL_TYPE" val="1"/>
  <p:tag name="KSO_WM_TEMPLATE_ASSEMBLE_XID" val="60656e714054ed1e2fb7f8db"/>
  <p:tag name="KSO_WM_TEMPLATE_ASSEMBLE_GROUPID" val="60656e714054ed1e2fb7f8db"/>
</p:tagLst>
</file>

<file path=ppt/tags/tag87.xml><?xml version="1.0" encoding="utf-8"?>
<p:tagLst xmlns:p="http://schemas.openxmlformats.org/presentationml/2006/main">
  <p:tag name="KSO_WM_BEAUTIFY_FLAG" val="#wm#"/>
  <p:tag name="KSO_WM_TEMPLATE_CATEGORY" val="diagram"/>
  <p:tag name="KSO_WM_TEMPLATE_INDEX" val="20217048"/>
  <p:tag name="KSO_WM_SLIDE_ID" val="diagram20217048_1"/>
  <p:tag name="KSO_WM_TEMPLATE_SUBCATEGORY" val="21"/>
  <p:tag name="KSO_WM_TEMPLATE_MASTER_TYPE" val="0"/>
  <p:tag name="KSO_WM_TEMPLATE_COLOR_TYPE" val="1"/>
  <p:tag name="KSO_WM_SLIDE_ITEM_CNT" val="0"/>
  <p:tag name="KSO_WM_SLIDE_INDEX" val="1"/>
  <p:tag name="KSO_WM_TAG_VERSION" val="1.0"/>
  <p:tag name="KSO_WM_SLIDE_LAYOUT" val="d_f"/>
  <p:tag name="KSO_WM_SLIDE_LAYOUT_CNT" val="1_2"/>
  <p:tag name="KSO_WM_SLIDE_RATIO" val="1.777778"/>
  <p:tag name="KSO_WM_CHIP_INFOS" val="{&quot;type&quot;:0,&quot;layout_type&quot;:&quot;leftright&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acfe54998712faa657a885"/>
  <p:tag name="KSO_WM_CHIP_FILLPROP" val="[[{&quot;text_align&quot;:&quot;cm&quot;,&quot;text_direction&quot;:&quot;horizontal&quot;,&quot;support_features&quot;:[&quot;creativepic&quot;],&quot;support_big_font&quot;:false,&quot;picture_toward&quot;:1,&quot;picture_dockside&quot;:[],&quot;fill_id&quot;:&quot;ea24516ef22941bda3c0fadbdb233f5f&quot;,&quot;fill_align&quot;:&quot;cm&quot;,&quot;chip_types&quot;:[&quot;picture&quot;]},{&quot;text_align&quot;:&quot;lb&quot;,&quot;text_direction&quot;:&quot;horizontal&quot;,&quot;support_big_font&quot;:false,&quot;picture_toward&quot;:0,&quot;picture_dockside&quot;:[],&quot;fill_id&quot;:&quot;e64d6b39dbcb4f5e8b45c2814b499727&quot;,&quot;fill_align&quot;:&quot;lb&quot;,&quot;chip_types&quot;:[&quot;text&quot;,&quot;header&quot;]},{&quot;text_align&quot;:&quot;lt&quot;,&quot;text_direction&quot;:&quot;horizontal&quot;,&quot;support_big_font&quot;:false,&quot;picture_toward&quot;:0,&quot;picture_dockside&quot;:[],&quot;fill_id&quot;:&quot;4cac0ce68cb84566b51d233488c6b209&quot;,&quot;fill_align&quot;:&quot;lt&quot;,&quot;chip_types&quot;:[&quot;text&quot;]}]]"/>
  <p:tag name="KSO_WM_CHIP_DECFILLPROP" val="[]"/>
  <p:tag name="KSO_WM_SLIDE_TYPE" val="text"/>
  <p:tag name="KSO_WM_SLIDE_SIZE" val="816*348"/>
  <p:tag name="KSO_WM_SLIDE_POSITION" val="72*95"/>
  <p:tag name="KSO_WM_CHIP_GROUPID" val="5facfe54998712faa657a884"/>
  <p:tag name="KSO_WM_SLIDE_BK_DARK_LIGHT" val="2"/>
  <p:tag name="KSO_WM_SLIDE_BACKGROUND_TYPE" val="general"/>
  <p:tag name="KSO_WM_SLIDE_SUPPORT_FEATURE_TYPE" val="8"/>
  <p:tag name="KSO_WM_SLIDE_SUBTYPE" val="picTxt"/>
  <p:tag name="KSO_WM_TEMPLATE_ASSEMBLE_XID" val="606570454054ed1e2fb814a9"/>
  <p:tag name="KSO_WM_TEMPLATE_ASSEMBLE_GROUPID" val="606570454054ed1e2fb814a9"/>
  <p:tag name="KSO_WM_SLIDE_COLORSCHEME_VERSION" val="3.2"/>
  <p:tag name="KSO_WM_SLIDE_BACKGROUND" val="[&quot;leftRight&quot;]"/>
  <p:tag name="KSO_WM_SLIDE_CAN_ADD_NAVIGATION" val="1"/>
  <p:tag name="KSO_WM_SLIDE_LAYOUT_INFO" val="{&quot;direction&quot;:1,&quot;id&quot;:&quot;2021-04-01T16:15:47&quot;,&quot;maxSize&quot;:{&quot;size1&quot;:62.84029677708944},&quot;minSize&quot;:{&quot;size1&quot;:42.940296777089436},&quot;normalSize&quot;:{&quot;size1&quot;:57.05904677708945},&quot;subLayout&quot;:[{&quot;id&quot;:&quot;2021-04-01T16:15:47&quot;,&quot;maxSize&quot;:{&quot;size1&quot;:60.02322501429805},&quot;minSize&quot;:{&quot;size1&quot;:24.42322501429805},&quot;normalSize&quot;:{&quot;size1&quot;:27.934521310594345},&quot;subLayout&quot;:[{&quot;id&quot;:&quot;2021-04-01T16:15:47&quot;,&quot;margin&quot;:{&quot;bottom&quot;:0.02600000612437725,&quot;left&quot;:2.5399999618530273,&quot;right&quot;:1.6670000553131104,&quot;top&quot;:1.6929999589920044},&quot;type&quot;:0},{&quot;id&quot;:&quot;2021-04-01T16:15:47&quot;,&quot;margin&quot;:{&quot;bottom&quot;:1.6929999589920044,&quot;left&quot;:2.5399999618530273,&quot;right&quot;:1.6670000553131104,&quot;top&quot;:0.8199999928474426},&quot;type&quot;:0}],&quot;type&quot;:0},{&quot;id&quot;:&quot;2021-04-01T16:15:47&quot;,&quot;margin&quot;:{&quot;bottom&quot;:1.6929999589920044,&quot;left&quot;:0.02600000612437725,&quot;right&quot;:1.6929999589920044,&quot;top&quot;:1.6929999589920044},&quot;type&quot;:0}],&quot;type&quot;:0}"/>
</p:tagLst>
</file>

<file path=ppt/tags/tag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13491_1*i*1"/>
  <p:tag name="KSO_WM_UNIT_LAYERLEVEL" val="1"/>
  <p:tag name="KSO_WM_TAG_VERSION" val="1.0"/>
  <p:tag name="KSO_WM_BEAUTIFY_FLAG" val="#wm#"/>
  <p:tag name="KSO_WM_UNIT_TYPE" val="i"/>
  <p:tag name="KSO_WM_UNIT_INDEX" val="1"/>
  <p:tag name="KSO_WM_UNIT_SUBTYPE" val="h"/>
  <p:tag name="KSO_WM_SLIDE_BACKGROUND_TYPE" val="leftRight"/>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3491"/>
  <p:tag name="KSO_WM_UNIT_VALUE" val="500"/>
  <p:tag name="KSO_WM_TEMPLATE_ASSEMBLE_XID" val="6130c4e0c26b0a66a1c57cf4"/>
  <p:tag name="KSO_WM_TEMPLATE_ASSEMBLE_GROUPID" val="6130c4e0c26b0a66a1c57cf4"/>
</p:tagLst>
</file>

<file path=ppt/tags/tag89.xml><?xml version="1.0" encoding="utf-8"?>
<p:tagLst xmlns:p="http://schemas.openxmlformats.org/presentationml/2006/main">
  <p:tag name="KSO_WM_UNIT_VALUE" val="1904*2115"/>
  <p:tag name="KSO_WM_UNIT_HIGHLIGHT" val="0"/>
  <p:tag name="KSO_WM_UNIT_COMPATIBLE" val="1"/>
  <p:tag name="KSO_WM_UNIT_DIAGRAM_ISNUMVISUAL" val="0"/>
  <p:tag name="KSO_WM_UNIT_DIAGRAM_ISREFERUNIT" val="0"/>
  <p:tag name="KSO_WM_UNIT_TYPE" val="d"/>
  <p:tag name="KSO_WM_UNIT_INDEX" val="1"/>
  <p:tag name="KSO_WM_UNIT_ID" val="diagram20213491_1*d*1"/>
  <p:tag name="KSO_WM_TEMPLATE_CATEGORY" val="diagram"/>
  <p:tag name="KSO_WM_TEMPLATE_INDEX" val="20213491"/>
  <p:tag name="KSO_WM_UNIT_LAYERLEVEL" val="1"/>
  <p:tag name="KSO_WM_TAG_VERSION" val="1.0"/>
  <p:tag name="KSO_WM_BEAUTIFY_FLAG" val="#wm#"/>
  <p:tag name="KSO_WM_CHIP_GROUPID" val="5e7310da9a230a26b9e88a19"/>
  <p:tag name="KSO_WM_CHIP_XID" val="5e7310da9a230a26b9e88a1a"/>
  <p:tag name="KSO_WM_UNIT_DEC_AREA_ID" val="78e5efc87f6f4312949624e4ca23fb08"/>
  <p:tag name="KSO_WM_UNIT_DECORATE_INFO" val="{&quot;ReferentInfo&quot;:{&quot;Id&quot;:&quot;slide&quot;,&quot;X&quot;:{&quot;Pos&quot;:2},&quot;Y&quot;:{&quot;Pos&quot;:0}},&quot;DecorateInfoX&quot;:{&quot;Pos&quot;:2,&quot;IsAbs&quot;:false},&quot;DecorateInfoY&quot;:{&quot;Pos&quot;:0,&quot;IsAbs&quot;:true},&quot;DecorateInfoW&quot;:{&quot;IsAbs&quot;:false},&quot;DecorateInfoH&quot;:{&quot;IsAbs&quot;:true},&quot;whChangeMode&quot;:0}"/>
  <p:tag name="KSO_WM_UNIT_SM_LIMIT_TYPE" val="2"/>
  <p:tag name="KSO_WM_CHIP_FILLAREA_FILL_RULE" val="{&quot;fill_align&quot;:&quot;cm&quot;,&quot;fill_mode&quot;:&quot;full&quot;,&quot;sacle_strategy&quot;:&quot;smart&quot;}"/>
  <p:tag name="KSO_WM_ASSEMBLE_CHIP_INDEX" val="7a4d62e72d9e47778a0e7ba71f531d64"/>
  <p:tag name="KSO_WM_TEMPLATE_ASSEMBLE_XID" val="6130c4e0c26b0a66a1c57cf4"/>
  <p:tag name="KSO_WM_TEMPLATE_ASSEMBLE_GROUPID" val="6130c4e0c26b0a66a1c57cf4"/>
  <p:tag name="KSO_WM_UNIT_PICTURE_CLIP_FLAG" val="0"/>
</p:tagLst>
</file>

<file path=ppt/tags/tag9.xml><?xml version="1.0" encoding="utf-8"?>
<p:tagLst xmlns:p="http://schemas.openxmlformats.org/presentationml/2006/main">
  <p:tag name="KSO_WM_UNIT_PICTURE_TOWARD" val="1"/>
  <p:tag name="KSO_WM_UNIT_PICTURE_DOCKSIDE" val="rm"/>
  <p:tag name="KSO_WM_UNIT_HIGHLIGHT" val="0"/>
  <p:tag name="KSO_WM_UNIT_COMPATIBLE" val="0"/>
  <p:tag name="KSO_WM_UNIT_DIAGRAM_ISNUMVISUAL" val="0"/>
  <p:tag name="KSO_WM_UNIT_DIAGRAM_ISREFERUNIT" val="0"/>
  <p:tag name="KSO_WM_DIAGRAM_GROUP_CODE" val="ζ1-1"/>
  <p:tag name="KSO_WM_UNIT_TYPE" val="ζ_h_i"/>
  <p:tag name="KSO_WM_UNIT_INDEX" val="1_1_1"/>
  <p:tag name="KSO_WM_UNIT_ID" val="diagram20215234_1*ζ_h_i*1_1_1"/>
  <p:tag name="KSO_WM_TEMPLATE_CATEGORY" val="diagram"/>
  <p:tag name="KSO_WM_TEMPLATE_INDEX" val="20215234"/>
  <p:tag name="KSO_WM_UNIT_LAYERLEVEL" val="1_1_1"/>
  <p:tag name="KSO_WM_TAG_VERSION" val="1.0"/>
  <p:tag name="KSO_WM_BEAUTIFY_FLAG" val="#wm#"/>
  <p:tag name="KSO_WM_UNIT_DIAGRAM_MODELTYPE" val="creativePicture"/>
  <p:tag name="KSO_WM_UNIT_USESOURCEFORMAT_APPLY" val="1"/>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Lst>
</file>

<file path=ppt/tags/tag90.xml><?xml version="1.0" encoding="utf-8"?>
<p:tagLst xmlns:p="http://schemas.openxmlformats.org/presentationml/2006/main">
  <p:tag name="KSO_WM_UNIT_TEXT_SUBTYPE" val="a"/>
  <p:tag name="KSO_WM_UNIT_SUBTYPE" val="a"/>
  <p:tag name="KSO_WM_UNIT_PRESET_TEXT" val="单击此处添加正文，文字是您思想的提炼，请尽量言简意赅的阐述观点。"/>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3491_1*f*1"/>
  <p:tag name="KSO_WM_TEMPLATE_CATEGORY" val="diagram"/>
  <p:tag name="KSO_WM_TEMPLATE_INDEX" val="20213491"/>
  <p:tag name="KSO_WM_UNIT_LAYERLEVEL" val="1"/>
  <p:tag name="KSO_WM_TAG_VERSION" val="1.0"/>
  <p:tag name="KSO_WM_BEAUTIFY_FLAG" val="#wm#"/>
  <p:tag name="KSO_WM_UNIT_DEFAULT_FONT" val="14;20;2"/>
  <p:tag name="KSO_WM_UNIT_BLOCK" val="0"/>
  <p:tag name="KSO_WM_UNIT_VALUE" val="39"/>
  <p:tag name="KSO_WM_UNIT_SHOW_EDIT_AREA_INDICATION" val="1"/>
  <p:tag name="KSO_WM_CHIP_GROUPID" val="5e6b05596848fb12bee65ac8"/>
  <p:tag name="KSO_WM_CHIP_XID" val="5e6b05596848fb12bee65aca"/>
  <p:tag name="KSO_WM_UNIT_DEC_AREA_ID" val="8034fb18664542c9b0a3a834ea0861cf"/>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b&quot;,&quot;fill_mode&quot;:&quot;full&quot;,&quot;sacle_strategy&quot;:&quot;smart&quot;}"/>
  <p:tag name="KSO_WM_ASSEMBLE_CHIP_INDEX" val="307799fec8464faf9581729fba3e9f5a"/>
  <p:tag name="KSO_WM_UNIT_SUPPORT_BIG_FONT" val="1"/>
  <p:tag name="KSO_WM_UNIT_TEXT_FILL_FORE_SCHEMECOLOR_INDEX_BRIGHTNESS" val="0.25"/>
  <p:tag name="KSO_WM_UNIT_TEXT_FILL_FORE_SCHEMECOLOR_INDEX" val="13"/>
  <p:tag name="KSO_WM_UNIT_TEXT_FILL_TYPE" val="1"/>
  <p:tag name="KSO_WM_TEMPLATE_ASSEMBLE_XID" val="6130c4e0c26b0a66a1c57cf4"/>
  <p:tag name="KSO_WM_TEMPLATE_ASSEMBLE_GROUPID" val="6130c4e0c26b0a66a1c57cf4"/>
</p:tagLst>
</file>

<file path=ppt/tags/tag91.xml><?xml version="1.0" encoding="utf-8"?>
<p:tagLst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
  <p:tag name="KSO_WM_UNIT_NOCLEAR" val="0"/>
  <p:tag name="KSO_WM_UNIT_HIGHLIGHT" val="0"/>
  <p:tag name="KSO_WM_UNIT_COMPATIBLE" val="0"/>
  <p:tag name="KSO_WM_UNIT_DIAGRAM_ISNUMVISUAL" val="0"/>
  <p:tag name="KSO_WM_UNIT_DIAGRAM_ISREFERUNIT" val="0"/>
  <p:tag name="KSO_WM_UNIT_TYPE" val="f"/>
  <p:tag name="KSO_WM_UNIT_INDEX" val="2"/>
  <p:tag name="KSO_WM_UNIT_ID" val="diagram20213491_1*f*2"/>
  <p:tag name="KSO_WM_TEMPLATE_CATEGORY" val="diagram"/>
  <p:tag name="KSO_WM_TEMPLATE_INDEX" val="20213491"/>
  <p:tag name="KSO_WM_UNIT_LAYERLEVEL" val="1"/>
  <p:tag name="KSO_WM_TAG_VERSION" val="1.0"/>
  <p:tag name="KSO_WM_BEAUTIFY_FLAG" val="#wm#"/>
  <p:tag name="KSO_WM_UNIT_DEFAULT_FONT" val="14;20;2"/>
  <p:tag name="KSO_WM_UNIT_BLOCK" val="0"/>
  <p:tag name="KSO_WM_UNIT_VALUE" val="78"/>
  <p:tag name="KSO_WM_UNIT_SHOW_EDIT_AREA_INDICATION" val="1"/>
  <p:tag name="KSO_WM_CHIP_GROUPID" val="5e6b05596848fb12bee65ac8"/>
  <p:tag name="KSO_WM_CHIP_XID" val="5e6b05596848fb12bee65aca"/>
  <p:tag name="KSO_WM_UNIT_DEC_AREA_ID" val="12b46bad9cf94e99a8de177fbb9aec1a"/>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t&quot;,&quot;fill_mode&quot;:&quot;full&quot;,&quot;sacle_strategy&quot;:&quot;smart&quot;}"/>
  <p:tag name="KSO_WM_ASSEMBLE_CHIP_INDEX" val="6678b5dd1138401898919248c43748bd"/>
  <p:tag name="KSO_WM_UNIT_SUPPORT_BIG_FONT" val="1"/>
  <p:tag name="KSO_WM_UNIT_TEXT_FILL_FORE_SCHEMECOLOR_INDEX_BRIGHTNESS" val="0.25"/>
  <p:tag name="KSO_WM_UNIT_TEXT_FILL_FORE_SCHEMECOLOR_INDEX" val="13"/>
  <p:tag name="KSO_WM_UNIT_TEXT_FILL_TYPE" val="1"/>
  <p:tag name="KSO_WM_TEMPLATE_ASSEMBLE_XID" val="6130c4e0c26b0a66a1c57cf4"/>
  <p:tag name="KSO_WM_TEMPLATE_ASSEMBLE_GROUPID" val="6130c4e0c26b0a66a1c57cf4"/>
</p:tagLst>
</file>

<file path=ppt/tags/tag92.xml><?xml version="1.0" encoding="utf-8"?>
<p:tagLst xmlns:p="http://schemas.openxmlformats.org/presentationml/2006/main">
  <p:tag name="KSO_WM_BEAUTIFY_FLAG" val="#wm#"/>
  <p:tag name="KSO_WM_TEMPLATE_CATEGORY" val="diagram"/>
  <p:tag name="KSO_WM_TEMPLATE_INDEX" val="20213491"/>
  <p:tag name="KSO_WM_SLIDE_ID" val="diagram20213491_1"/>
  <p:tag name="KSO_WM_TEMPLATE_SUBCATEGORY" val="21"/>
  <p:tag name="KSO_WM_TEMPLATE_MASTER_TYPE" val="0"/>
  <p:tag name="KSO_WM_TEMPLATE_COLOR_TYPE" val="1"/>
  <p:tag name="KSO_WM_SLIDE_ITEM_CNT" val="0"/>
  <p:tag name="KSO_WM_SLIDE_INDEX" val="1"/>
  <p:tag name="KSO_WM_TAG_VERSION" val="1.0"/>
  <p:tag name="KSO_WM_SLIDE_LAYOUT" val="d_f"/>
  <p:tag name="KSO_WM_SLIDE_LAYOUT_CNT" val="1_2"/>
  <p:tag name="KSO_WM_SLIDE_RATIO" val="1.777778"/>
  <p:tag name="KSO_WM_CHIP_INFOS" val="{&quot;type&quot;:0,&quot;layout_type&quot;:&quot;leftright&quot;,&quot;layout_feature&quot;:1,&quot;aspect_ratio&quot;:&quot;16:9&quot;,&quot;same_font_size&quot;:false,&quot;diagram&quot;:{&quot;type&quot;:[],&quot;direction&quot;:0,&quot;isSupportDecBetweenItems&quot;:false},&quot;tags&quot;:{&quot;style&quot;:[&quot;商务&quot;,&quot;简约&quot;,&quot;文艺清新&quot;,&quot;卡通&quot;,&quot;欧美风&quot;,&quot;黑板风&quot;,&quot;渐变风&quot;,&quot;党政风&quot;]},&quot;slide_type&quot;:[&quot;text&quot;]}"/>
  <p:tag name="KSO_WM_CHIP_XID" val="5e9e5e8673d2384101fd9ce8"/>
  <p:tag name="KSO_WM_CHIP_FILLPROP" val="[[{&quot;text_align&quot;:&quot;cm&quot;,&quot;text_direction&quot;:&quot;horizontal&quot;,&quot;support_big_font&quot;:false,&quot;fill_id&quot;:&quot;5b79a1d9bf524f2bacfd41f5213e6eba&quot;,&quot;fill_align&quot;:&quot;cm&quot;,&quot;chip_types&quot;:[&quot;picture&quot;]},{&quot;text_align&quot;:&quot;lb&quot;,&quot;text_direction&quot;:&quot;horizontal&quot;,&quot;support_big_font&quot;:true,&quot;fill_id&quot;:&quot;e545e56dbacf4b448e60a85c909289a6&quot;,&quot;fill_align&quot;:&quot;lb&quot;,&quot;chip_types&quot;:[&quot;text&quot;,&quot;header&quot;]},{&quot;text_align&quot;:&quot;lt&quot;,&quot;text_direction&quot;:&quot;horizontal&quot;,&quot;support_big_font&quot;:true,&quot;fill_id&quot;:&quot;ce314e6bbc6c466d8d42ddea1bec67d5&quot;,&quot;fill_align&quot;:&quot;lt&quot;,&quot;chip_types&quot;:[&quot;text&quot;]}]]"/>
  <p:tag name="KSO_WM_CHIP_DECFILLPROP" val="[]"/>
  <p:tag name="KSO_WM_SLIDE_TYPE" val="text"/>
  <p:tag name="KSO_WM_SLIDE_SIZE" val="959*540"/>
  <p:tag name="KSO_WM_SLIDE_POSITION" val="0*0"/>
  <p:tag name="KSO_WM_CHIP_GROUPID" val="5e9e5e8673d2384101fd9ce7"/>
  <p:tag name="KSO_WM_SLIDE_BK_DARK_LIGHT" val="2"/>
  <p:tag name="KSO_WM_SLIDE_BACKGROUND_TYPE" val="leftRight"/>
  <p:tag name="KSO_WM_SLIDE_SUPPORT_FEATURE_TYPE" val="0"/>
  <p:tag name="KSO_WM_SLIDE_SUBTYPE" val="picTxt"/>
  <p:tag name="KSO_WM_TEMPLATE_ASSEMBLE_XID" val="6130c4e0c26b0a66a1c57cf4"/>
  <p:tag name="KSO_WM_TEMPLATE_ASSEMBLE_GROUPID" val="6130c4e0c26b0a66a1c57cf4"/>
  <p:tag name="KSO_WM_SLIDE_COLORSCHEME_VERSION" val="3.2"/>
  <p:tag name="KSO_WM_SLIDE_BACKGROUND" val="[&quot;leftRight&quot;]"/>
  <p:tag name="KSO_WM_SLIDE_CAN_ADD_NAVIGATION" val="1"/>
  <p:tag name="KSO_WM_SLIDE_LAYOUT_INFO" val="{&quot;direction&quot;:1,&quot;id&quot;:&quot;2021-09-02T20:34:41&quot;,&quot;maxSize&quot;:{&quot;size1&quot;:35},&quot;minSize&quot;:{&quot;size1&quot;:35},&quot;normalSize&quot;:{&quot;size1&quot;:35},&quot;subLayout&quot;:[{&quot;backgroundInfo&quot;:[{&quot;bottom&quot;:0,&quot;bottomAbs&quot;:false,&quot;left&quot;:0,&quot;leftAbs&quot;:false,&quot;right&quot;:-0.0714285746,&quot;rightAbs&quot;:false,&quot;top&quot;:0,&quot;topAbs&quot;:false,&quot;type&quot;:&quot;leftRight&quot;}],&quot;id&quot;:&quot;2021-09-02T20:34:41&quot;,&quot;maxSize&quot;:{&quot;size1&quot;:44.40003645378725},&quot;minSize&quot;:{&quot;size1&quot;:35.600036453787254},&quot;normalSize&quot;:{&quot;size1&quot;:35.600221638972435},&quot;subLayout&quot;:[{&quot;id&quot;:&quot;2021-09-02T20:34:41&quot;,&quot;margin&quot;:{&quot;bottom&quot;:0,&quot;left&quot;:2.117000102996826,&quot;right&quot;:1.2699999809265137,&quot;top&quot;:3.38700008392334},&quot;type&quot;:0},{&quot;id&quot;:&quot;2021-09-02T20:34:41&quot;,&quot;margin&quot;:{&quot;bottom&quot;:3.38700008392334,&quot;left&quot;:2.117000102996826,&quot;right&quot;:1.2699999809265137,&quot;top&quot;:0.4230000674724579},&quot;type&quot;:0}],&quot;type&quot;:0},{&quot;id&quot;:&quot;2021-09-02T20:34:41&quot;,&quot;margin&quot;:{&quot;bottom&quot;:0,&quot;left&quot;:0.847000002861023,&quot;right&quot;:0,&quot;top&quot;:0},&quot;type&quot;:0}],&quot;type&quot;:0}"/>
</p:tagLst>
</file>

<file path=ppt/tags/tag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12342_1*i*1"/>
  <p:tag name="KSO_WM_TEMPLATE_CATEGORY" val="diagram"/>
  <p:tag name="KSO_WM_TEMPLATE_INDEX" val="20212342"/>
  <p:tag name="KSO_WM_UNIT_LAYERLEVEL" val="1"/>
  <p:tag name="KSO_WM_TAG_VERSION" val="1.0"/>
  <p:tag name="KSO_WM_BEAUTIFY_FLAG" val="#wm#"/>
  <p:tag name="KSO_WM_UNIT_TYPE" val="i"/>
  <p:tag name="KSO_WM_UNIT_INDEX" val="1"/>
  <p:tag name="KSO_WM_UNIT_SM_LIMIT_TYPE" val="2"/>
  <p:tag name="KSO_WM_UNIT_BLOCK" val="0"/>
  <p:tag name="KSO_WM_UNIT_DEC_AREA_ID" val="fb8eefef0509451f803e81bcdee5a760"/>
  <p:tag name="KSO_WM_UNIT_DECORATE_INFO" val="{&quot;ReferentInfo&quot;:{&quot;Id&quot;:&quot;734fc7efd26046b0ae21754a5d48c8df&quot;,&quot;X&quot;:{&quot;Pos&quot;:2},&quot;Y&quot;:{&quot;Pos&quot;:2}},&quot;DecorateInfoX&quot;:{&quot;Pos&quot;:2,&quot;IsAbs&quot;:false},&quot;DecorateInfoY&quot;:{&quot;Pos&quot;:2,&quot;IsAbs&quot;:false},&quot;DecorateInfoW&quot;:{&quot;IsAbs&quot;:false},&quot;DecorateInfoH&quot;:{&quot;IsAbs&quot;:false},&quot;whChangeMode&quot;:1}"/>
  <p:tag name="KSO_WM_CHIP_GROUPID" val="5f2d1e631f3c142e57c6eed4"/>
  <p:tag name="KSO_WM_CHIP_XID" val="5f2d1e631f3c142e57c6eed5"/>
  <p:tag name="KSO_WM_UNIT_LINE_FORE_SCHEMECOLOR_INDEX_BRIGHTNESS" val="0"/>
  <p:tag name="KSO_WM_UNIT_LINE_FORE_SCHEMECOLOR_INDEX" val="5"/>
  <p:tag name="KSO_WM_UNIT_LINE_FILL_TYPE" val="2"/>
  <p:tag name="KSO_WM_TEMPLATE_ASSEMBLE_XID" val="60656f484054ed1e2fb806e7"/>
  <p:tag name="KSO_WM_TEMPLATE_ASSEMBLE_GROUPID" val="60656f484054ed1e2fb806e7"/>
</p:tagLst>
</file>

<file path=ppt/tags/tag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12342_1*i*2"/>
  <p:tag name="KSO_WM_TEMPLATE_CATEGORY" val="diagram"/>
  <p:tag name="KSO_WM_TEMPLATE_INDEX" val="20212342"/>
  <p:tag name="KSO_WM_UNIT_LAYERLEVEL" val="1"/>
  <p:tag name="KSO_WM_TAG_VERSION" val="1.0"/>
  <p:tag name="KSO_WM_BEAUTIFY_FLAG" val="#wm#"/>
  <p:tag name="KSO_WM_UNIT_TYPE" val="i"/>
  <p:tag name="KSO_WM_UNIT_INDEX" val="2"/>
  <p:tag name="KSO_WM_UNIT_SM_LIMIT_TYPE" val="2"/>
  <p:tag name="KSO_WM_UNIT_BLOCK" val="0"/>
  <p:tag name="KSO_WM_UNIT_DEC_AREA_ID" val="734fc7efd26046b0ae21754a5d48c8df"/>
  <p:tag name="KSO_WM_UNIT_DECORATE_INFO" val="{&quot;ReferentInfo&quot;:{&quot;Id&quot;:&quot;slide&quot;,&quot;X&quot;:{&quot;Pos&quot;:1},&quot;Y&quot;:{&quot;Pos&quot;:2}},&quot;DecorateInfoX&quot;:{&quot;Pos&quot;:1,&quot;IsAbs&quot;:false},&quot;DecorateInfoY&quot;:{&quot;Pos&quot;:2,&quot;IsAbs&quot;:false},&quot;DecorateInfoW&quot;:{&quot;IsAbs&quot;:false},&quot;DecorateInfoH&quot;:{&quot;IsAbs&quot;:false},&quot;whChangeMode&quot;:1}"/>
  <p:tag name="KSO_WM_CHIP_GROUPID" val="5f2d1e631f3c142e57c6eed4"/>
  <p:tag name="KSO_WM_CHIP_XID" val="5f2d1e631f3c142e57c6eed5"/>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0"/>
  <p:tag name="KSO_WM_TEMPLATE_ASSEMBLE_XID" val="60656f484054ed1e2fb806e7"/>
  <p:tag name="KSO_WM_TEMPLATE_ASSEMBLE_GROUPID" val="60656f484054ed1e2fb806e7"/>
</p:tagLst>
</file>

<file path=ppt/tags/tag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12342_1*i*3"/>
  <p:tag name="KSO_WM_TEMPLATE_CATEGORY" val="diagram"/>
  <p:tag name="KSO_WM_TEMPLATE_INDEX" val="20212342"/>
  <p:tag name="KSO_WM_UNIT_LAYERLEVEL" val="1"/>
  <p:tag name="KSO_WM_TAG_VERSION" val="1.0"/>
  <p:tag name="KSO_WM_BEAUTIFY_FLAG" val="#wm#"/>
  <p:tag name="KSO_WM_UNIT_TYPE" val="i"/>
  <p:tag name="KSO_WM_UNIT_INDEX" val="3"/>
  <p:tag name="KSO_WM_UNIT_BLOCK" val="0"/>
  <p:tag name="KSO_WM_UNIT_DEC_AREA_ID" val="fcb294c22e60426ebe62567ee97b8241"/>
  <p:tag name="KSO_WM_UNIT_DECORATE_INFO" val="{&quot;ReferentInfo&quot;:{&quot;Id&quot;:&quot;e4a7a560b66c428ab26165a66847040f&quot;,&quot;X&quot;:{&quot;Pos&quot;:0},&quot;Y&quot;:{&quot;Pos&quot;:2}},&quot;DecorateInfoX&quot;:{&quot;Pos&quot;:0,&quot;IsAbs&quot;:true},&quot;DecorateInfoY&quot;:{&quot;Pos&quot;:2,&quot;IsAbs&quot;:true},&quot;DecorateInfoW&quot;:{&quot;IsAbs&quot;:true},&quot;DecorateInfoH&quot;:{&quot;IsAbs&quot;:true},&quot;whChangeMode&quot;:0}"/>
  <p:tag name="KSO_WM_UNIT_SM_LIMIT_TYPE" val="2"/>
  <p:tag name="KSO_WM_CHIP_GROUPID" val="5f2d1e631f3c142e57c6eed4"/>
  <p:tag name="KSO_WM_CHIP_XID" val="5f2d1e631f3c142e57c6eed5"/>
  <p:tag name="KSO_WM_UNIT_LINE_FORE_SCHEMECOLOR_INDEX_BRIGHTNESS" val="0"/>
  <p:tag name="KSO_WM_UNIT_LINE_FORE_SCHEMECOLOR_INDEX" val="5"/>
  <p:tag name="KSO_WM_UNIT_LINE_FILL_TYPE" val="2"/>
  <p:tag name="KSO_WM_TEMPLATE_ASSEMBLE_XID" val="60656f484054ed1e2fb806e7"/>
  <p:tag name="KSO_WM_TEMPLATE_ASSEMBLE_GROUPID" val="60656f484054ed1e2fb806e7"/>
</p:tagLst>
</file>

<file path=ppt/tags/tag96.xml><?xml version="1.0" encoding="utf-8"?>
<p:tagLst xmlns:p="http://schemas.openxmlformats.org/presentationml/2006/main">
  <p:tag name="KSO_WM_UNIT_BLOCK" val="0"/>
  <p:tag name="KSO_WM_UNIT_DEC_AREA_ID" val="aba065a4e844400393170a148dc080d5"/>
  <p:tag name="KSO_WM_CHIP_GROUPID" val="5f2d1e631f3c142e57c6eed4"/>
  <p:tag name="KSO_WM_CHIP_XID" val="5f2d1e631f3c142e57c6eed5"/>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2342"/>
  <p:tag name="KSO_WM_UNIT_ID" val="diagram20212342_1**"/>
  <p:tag name="KSO_WM_UNIT_VALUE" val="340"/>
  <p:tag name="KSO_WM_TEMPLATE_ASSEMBLE_XID" val="60656f484054ed1e2fb806e7"/>
  <p:tag name="KSO_WM_TEMPLATE_ASSEMBLE_GROUPID" val="60656f484054ed1e2fb806e7"/>
</p:tagLst>
</file>

<file path=ppt/tags/tag97.xml><?xml version="1.0" encoding="utf-8"?>
<p:tagLst xmlns:p="http://schemas.openxmlformats.org/presentationml/2006/main">
  <p:tag name="KSO_WM_UNIT_ISCONTENTSTITLE" val="0"/>
  <p:tag name="KSO_WM_UNIT_ISNUMDGMTITLE" val="0"/>
  <p:tag name="KSO_WM_UNIT_NOCLEAR" val="0"/>
  <p:tag name="KSO_WM_UNIT_VALUE" val="8"/>
  <p:tag name="KSO_WM_UNIT_HIGHLIGHT" val="0"/>
  <p:tag name="KSO_WM_UNIT_COMPATIBLE" val="0"/>
  <p:tag name="KSO_WM_UNIT_DIAGRAM_ISNUMVISUAL" val="0"/>
  <p:tag name="KSO_WM_UNIT_DIAGRAM_ISREFERUNIT" val="0"/>
  <p:tag name="KSO_WM_UNIT_TYPE" val="a"/>
  <p:tag name="KSO_WM_UNIT_INDEX" val="1"/>
  <p:tag name="KSO_WM_UNIT_ID" val="diagram20212342_1*a*1"/>
  <p:tag name="KSO_WM_TEMPLATE_CATEGORY" val="diagram"/>
  <p:tag name="KSO_WM_TEMPLATE_INDEX" val="20212342"/>
  <p:tag name="KSO_WM_UNIT_LAYERLEVEL" val="1"/>
  <p:tag name="KSO_WM_TAG_VERSION" val="1.0"/>
  <p:tag name="KSO_WM_BEAUTIFY_FLAG" val="#wm#"/>
  <p:tag name="KSO_WM_UNIT_PRESET_TEXT" val="添加标题"/>
  <p:tag name="KSO_WM_UNIT_DEFAULT_FONT" val="24;44;4"/>
  <p:tag name="KSO_WM_UNIT_BLOCK" val="0"/>
  <p:tag name="KSO_WM_UNIT_SHOW_EDIT_AREA_INDICATION" val="1"/>
  <p:tag name="KSO_WM_CHIP_GROUPID" val="5e7881253197e252a37019b5"/>
  <p:tag name="KSO_WM_CHIP_XID" val="5e7881253197e252a37019b6"/>
  <p:tag name="KSO_WM_UNIT_DEC_AREA_ID" val="a34a302f8dd94e16bac62d936101103b"/>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b&quot;,&quot;fill_mode&quot;:&quot;full&quot;,&quot;sacle_strategy&quot;:&quot;smart&quot;}"/>
  <p:tag name="KSO_WM_ASSEMBLE_CHIP_INDEX" val="8e76432a52844852907b71dfadce15e9"/>
  <p:tag name="KSO_WM_UNIT_SUPPORT_BIG_FONT" val="1"/>
  <p:tag name="KSO_WM_UNIT_TEXT_FILL_FORE_SCHEMECOLOR_INDEX_BRIGHTNESS" val="0"/>
  <p:tag name="KSO_WM_UNIT_TEXT_FILL_FORE_SCHEMECOLOR_INDEX" val="13"/>
  <p:tag name="KSO_WM_UNIT_TEXT_FILL_TYPE" val="1"/>
  <p:tag name="KSO_WM_TEMPLATE_ASSEMBLE_XID" val="60656f484054ed1e2fb806e7"/>
  <p:tag name="KSO_WM_TEMPLATE_ASSEMBLE_GROUPID" val="60656f484054ed1e2fb806e7"/>
</p:tagLst>
</file>

<file path=ppt/tags/tag98.xml><?xml version="1.0" encoding="utf-8"?>
<p:tagLst xmlns:p="http://schemas.openxmlformats.org/presentationml/2006/main">
  <p:tag name="KSO_WM_UNIT_TEXT_SUBTYPE" val="a"/>
  <p:tag name="KSO_WM_UNIT_SUBTYPE" val="a"/>
  <p:tag name="KSO_WM_UNIT_PRESET_TEXT" val="单击此处添加正文，文字是您思想的提炼，请尽量言简意赅的阐述观点。"/>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2342_1*f*1"/>
  <p:tag name="KSO_WM_TEMPLATE_CATEGORY" val="diagram"/>
  <p:tag name="KSO_WM_TEMPLATE_INDEX" val="20212342"/>
  <p:tag name="KSO_WM_UNIT_LAYERLEVEL" val="1"/>
  <p:tag name="KSO_WM_TAG_VERSION" val="1.0"/>
  <p:tag name="KSO_WM_BEAUTIFY_FLAG" val="#wm#"/>
  <p:tag name="KSO_WM_UNIT_DEFAULT_FONT" val="14;20;2"/>
  <p:tag name="KSO_WM_UNIT_BLOCK" val="0"/>
  <p:tag name="KSO_WM_UNIT_VALUE" val="45"/>
  <p:tag name="KSO_WM_UNIT_SHOW_EDIT_AREA_INDICATION" val="1"/>
  <p:tag name="KSO_WM_CHIP_GROUPID" val="5e6b05596848fb12bee65ac8"/>
  <p:tag name="KSO_WM_CHIP_XID" val="5e6b05596848fb12bee65aca"/>
  <p:tag name="KSO_WM_UNIT_DEC_AREA_ID" val="07e9e44073e9409780b13e7da6f49b46"/>
  <p:tag name="KSO_WM_UNIT_DECORATE_INFO" val="{&quot;ReferentInfo&quot;:{&quot;Id&quot;:&quot;slide&quot;,&quot;X&quot;:{&quot;Pos&quot;:0},&quot;Y&quot;:{&quot;Pos&quot;:0}},&quot;DecorateInfoX&quot;:{&quot;Pos&quot;:0,&quot;IsAbs&quot;:false},&quot;DecorateInfoY&quot;:{&quot;Pos&quot;:0,&quot;IsAbs&quot;:false},&quot;DecorateInfoW&quot;:{&quot;IsAbs&quot;:true},&quot;DecorateInfoH&quot;:{&quot;IsAbs&quot;:true},&quot;whChangeMode&quot;:0}"/>
  <p:tag name="KSO_WM_UNIT_SM_LIMIT_TYPE" val="0"/>
  <p:tag name="KSO_WM_CHIP_FILLAREA_FILL_RULE" val="{&quot;fill_align&quot;:&quot;lt&quot;,&quot;fill_mode&quot;:&quot;full&quot;,&quot;sacle_strategy&quot;:&quot;smart&quot;}"/>
  <p:tag name="KSO_WM_ASSEMBLE_CHIP_INDEX" val="cc27f074e51c4f649dfbbfae8228b326"/>
  <p:tag name="KSO_WM_UNIT_SUPPORT_BIG_FONT" val="1"/>
  <p:tag name="KSO_WM_UNIT_TEXT_FILL_FORE_SCHEMECOLOR_INDEX_BRIGHTNESS" val="0.25"/>
  <p:tag name="KSO_WM_UNIT_TEXT_FILL_FORE_SCHEMECOLOR_INDEX" val="13"/>
  <p:tag name="KSO_WM_UNIT_TEXT_FILL_TYPE" val="1"/>
  <p:tag name="KSO_WM_TEMPLATE_ASSEMBLE_XID" val="60656f484054ed1e2fb806e7"/>
  <p:tag name="KSO_WM_TEMPLATE_ASSEMBLE_GROUPID" val="60656f484054ed1e2fb806e7"/>
</p:tagLst>
</file>

<file path=ppt/tags/tag99.xml><?xml version="1.0" encoding="utf-8"?>
<p:tagLst xmlns:p="http://schemas.openxmlformats.org/presentationml/2006/main">
  <p:tag name="KSO_WM_UNIT_VALUE" val="1311*1311"/>
  <p:tag name="KSO_WM_UNIT_HIGHLIGHT" val="0"/>
  <p:tag name="KSO_WM_UNIT_COMPATIBLE" val="1"/>
  <p:tag name="KSO_WM_UNIT_DIAGRAM_ISNUMVISUAL" val="0"/>
  <p:tag name="KSO_WM_UNIT_DIAGRAM_ISREFERUNIT" val="0"/>
  <p:tag name="KSO_WM_UNIT_TYPE" val="d"/>
  <p:tag name="KSO_WM_UNIT_INDEX" val="1"/>
  <p:tag name="KSO_WM_UNIT_ID" val="diagram20212342_1*d*1"/>
  <p:tag name="KSO_WM_TEMPLATE_CATEGORY" val="diagram"/>
  <p:tag name="KSO_WM_TEMPLATE_INDEX" val="20212342"/>
  <p:tag name="KSO_WM_UNIT_LAYERLEVEL" val="1"/>
  <p:tag name="KSO_WM_TAG_VERSION" val="1.0"/>
  <p:tag name="KSO_WM_BEAUTIFY_FLAG" val="#wm#"/>
  <p:tag name="KSO_WM_CHIP_GROUPID" val="5e7310da9a230a26b9e88a19"/>
  <p:tag name="KSO_WM_CHIP_XID" val="5e7310da9a230a26b9e88a1a"/>
  <p:tag name="KSO_WM_UNIT_DEC_AREA_ID" val="0f20bcc121de4160836409c6ce0a8f34"/>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208acbdf692c4ce99f809813a0d9d099"/>
  <p:tag name="KSO_WM_TEMPLATE_ASSEMBLE_XID" val="60656f484054ed1e2fb806e7"/>
  <p:tag name="KSO_WM_TEMPLATE_ASSEMBLE_GROUPID" val="60656f484054ed1e2fb806e7"/>
  <p:tag name="KSO_WM_UNIT_PICTURE_CLIP_FLAG" val="0"/>
</p:tagLst>
</file>

<file path=ppt/theme/theme1.xml><?xml version="1.0" encoding="utf-8"?>
<a:theme xmlns:a="http://schemas.openxmlformats.org/drawingml/2006/main" name="Office 主题​​">
  <a:themeElements>
    <a:clrScheme name="自定义 1202">
      <a:dk1>
        <a:sysClr val="windowText" lastClr="000000"/>
      </a:dk1>
      <a:lt1>
        <a:sysClr val="window" lastClr="FFFFFF"/>
      </a:lt1>
      <a:dk2>
        <a:srgbClr val="004646"/>
      </a:dk2>
      <a:lt2>
        <a:srgbClr val="7F7F7F"/>
      </a:lt2>
      <a:accent1>
        <a:srgbClr val="50742F"/>
      </a:accent1>
      <a:accent2>
        <a:srgbClr val="268868"/>
      </a:accent2>
      <a:accent3>
        <a:srgbClr val="50742F"/>
      </a:accent3>
      <a:accent4>
        <a:srgbClr val="268868"/>
      </a:accent4>
      <a:accent5>
        <a:srgbClr val="50742F"/>
      </a:accent5>
      <a:accent6>
        <a:srgbClr val="268868"/>
      </a:accent6>
      <a:hlink>
        <a:srgbClr val="D9BE02"/>
      </a:hlink>
      <a:folHlink>
        <a:srgbClr val="F900F9"/>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4237</Words>
  <Application>WPS 演示</Application>
  <PresentationFormat>全屏显示(16:9)</PresentationFormat>
  <Paragraphs>177</Paragraphs>
  <Slides>24</Slides>
  <Notes>18</Notes>
  <HiddenSlides>0</HiddenSlides>
  <MMClips>1</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24</vt:i4>
      </vt:variant>
    </vt:vector>
  </HeadingPairs>
  <TitlesOfParts>
    <vt:vector size="39" baseType="lpstr">
      <vt:lpstr>Arial</vt:lpstr>
      <vt:lpstr>宋体</vt:lpstr>
      <vt:lpstr>Wingdings</vt:lpstr>
      <vt:lpstr>微软雅黑</vt:lpstr>
      <vt:lpstr>汉仪旗黑</vt:lpstr>
      <vt:lpstr>Segoe UI</vt:lpstr>
      <vt:lpstr>苹方-简</vt:lpstr>
      <vt:lpstr>Wingdings</vt:lpstr>
      <vt:lpstr>WPS-Bullets</vt:lpstr>
      <vt:lpstr>Calibri</vt:lpstr>
      <vt:lpstr>Helvetica Neue</vt:lpstr>
      <vt:lpstr>宋体</vt:lpstr>
      <vt:lpstr>Arial Unicode MS</vt:lpstr>
      <vt:lpstr>汉仪书宋二KW</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CHINA</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多彩年度工作总结</dc:title>
  <dc:creator>USER</dc:creator>
  <cp:lastModifiedBy>小刘今天吃点啥</cp:lastModifiedBy>
  <cp:revision>432</cp:revision>
  <dcterms:created xsi:type="dcterms:W3CDTF">2023-05-24T05:58:04Z</dcterms:created>
  <dcterms:modified xsi:type="dcterms:W3CDTF">2023-05-24T05:58:04Z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2052-5.4.0.7913</vt:lpwstr>
  </property>
  <property fmtid="{D5CDD505-2E9C-101B-9397-08002B2CF9AE}" pid="3" name="KSOTemplateUUID">
    <vt:lpwstr>v1.0_mb_4FcnlXaEU3pSycaZPWo9LA==</vt:lpwstr>
  </property>
  <property fmtid="{D5CDD505-2E9C-101B-9397-08002B2CF9AE}" pid="4" name="ICV">
    <vt:lpwstr>F251DB8AAFEB1D2D1D606D64687C050E_43</vt:lpwstr>
  </property>
</Properties>
</file>

<file path=docProps/thumbnail.jpeg>
</file>